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1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2" r:id="rId1"/>
  </p:sldMasterIdLst>
  <p:notesMasterIdLst>
    <p:notesMasterId r:id="rId126"/>
  </p:notesMasterIdLst>
  <p:handoutMasterIdLst>
    <p:handoutMasterId r:id="rId127"/>
  </p:handoutMasterIdLst>
  <p:sldIdLst>
    <p:sldId id="2241" r:id="rId2"/>
    <p:sldId id="2276" r:id="rId3"/>
    <p:sldId id="2277" r:id="rId4"/>
    <p:sldId id="2278" r:id="rId5"/>
    <p:sldId id="2279" r:id="rId6"/>
    <p:sldId id="341" r:id="rId7"/>
    <p:sldId id="2280" r:id="rId8"/>
    <p:sldId id="2281" r:id="rId9"/>
    <p:sldId id="2282" r:id="rId10"/>
    <p:sldId id="2283" r:id="rId11"/>
    <p:sldId id="2284" r:id="rId12"/>
    <p:sldId id="2285" r:id="rId13"/>
    <p:sldId id="2286" r:id="rId14"/>
    <p:sldId id="2287" r:id="rId15"/>
    <p:sldId id="2288" r:id="rId16"/>
    <p:sldId id="2249" r:id="rId17"/>
    <p:sldId id="2289" r:id="rId18"/>
    <p:sldId id="2290" r:id="rId19"/>
    <p:sldId id="2291" r:id="rId20"/>
    <p:sldId id="2292" r:id="rId21"/>
    <p:sldId id="2293" r:id="rId22"/>
    <p:sldId id="2294" r:id="rId23"/>
    <p:sldId id="2295" r:id="rId24"/>
    <p:sldId id="2257" r:id="rId25"/>
    <p:sldId id="2258" r:id="rId26"/>
    <p:sldId id="2259" r:id="rId27"/>
    <p:sldId id="2260" r:id="rId28"/>
    <p:sldId id="2261" r:id="rId29"/>
    <p:sldId id="2262" r:id="rId30"/>
    <p:sldId id="2263" r:id="rId31"/>
    <p:sldId id="2264" r:id="rId32"/>
    <p:sldId id="2265" r:id="rId33"/>
    <p:sldId id="2266" r:id="rId34"/>
    <p:sldId id="2267" r:id="rId35"/>
    <p:sldId id="2268" r:id="rId36"/>
    <p:sldId id="2269" r:id="rId37"/>
    <p:sldId id="2270" r:id="rId38"/>
    <p:sldId id="2271" r:id="rId39"/>
    <p:sldId id="2272" r:id="rId40"/>
    <p:sldId id="2273" r:id="rId41"/>
    <p:sldId id="339" r:id="rId42"/>
    <p:sldId id="2247" r:id="rId43"/>
    <p:sldId id="2248" r:id="rId44"/>
    <p:sldId id="2274" r:id="rId45"/>
    <p:sldId id="2275" r:id="rId46"/>
    <p:sldId id="340" r:id="rId47"/>
    <p:sldId id="260" r:id="rId48"/>
    <p:sldId id="261" r:id="rId49"/>
    <p:sldId id="262" r:id="rId50"/>
    <p:sldId id="263" r:id="rId51"/>
    <p:sldId id="264" r:id="rId52"/>
    <p:sldId id="265" r:id="rId53"/>
    <p:sldId id="266" r:id="rId54"/>
    <p:sldId id="267" r:id="rId55"/>
    <p:sldId id="268" r:id="rId56"/>
    <p:sldId id="269" r:id="rId57"/>
    <p:sldId id="270" r:id="rId58"/>
    <p:sldId id="271" r:id="rId59"/>
    <p:sldId id="272" r:id="rId60"/>
    <p:sldId id="273" r:id="rId61"/>
    <p:sldId id="274" r:id="rId62"/>
    <p:sldId id="275" r:id="rId63"/>
    <p:sldId id="276" r:id="rId64"/>
    <p:sldId id="277" r:id="rId65"/>
    <p:sldId id="278" r:id="rId66"/>
    <p:sldId id="279" r:id="rId67"/>
    <p:sldId id="280" r:id="rId68"/>
    <p:sldId id="281" r:id="rId69"/>
    <p:sldId id="282" r:id="rId70"/>
    <p:sldId id="283" r:id="rId71"/>
    <p:sldId id="284" r:id="rId72"/>
    <p:sldId id="285" r:id="rId73"/>
    <p:sldId id="286" r:id="rId74"/>
    <p:sldId id="287" r:id="rId75"/>
    <p:sldId id="288" r:id="rId76"/>
    <p:sldId id="289" r:id="rId77"/>
    <p:sldId id="290" r:id="rId78"/>
    <p:sldId id="291" r:id="rId79"/>
    <p:sldId id="292" r:id="rId80"/>
    <p:sldId id="293" r:id="rId81"/>
    <p:sldId id="294" r:id="rId82"/>
    <p:sldId id="295" r:id="rId83"/>
    <p:sldId id="296" r:id="rId84"/>
    <p:sldId id="297" r:id="rId85"/>
    <p:sldId id="298" r:id="rId86"/>
    <p:sldId id="299" r:id="rId87"/>
    <p:sldId id="300" r:id="rId88"/>
    <p:sldId id="301" r:id="rId89"/>
    <p:sldId id="302" r:id="rId90"/>
    <p:sldId id="303" r:id="rId91"/>
    <p:sldId id="304" r:id="rId92"/>
    <p:sldId id="305" r:id="rId93"/>
    <p:sldId id="306" r:id="rId94"/>
    <p:sldId id="307" r:id="rId95"/>
    <p:sldId id="308" r:id="rId96"/>
    <p:sldId id="309" r:id="rId97"/>
    <p:sldId id="310" r:id="rId98"/>
    <p:sldId id="311" r:id="rId99"/>
    <p:sldId id="312" r:id="rId100"/>
    <p:sldId id="313" r:id="rId101"/>
    <p:sldId id="314" r:id="rId102"/>
    <p:sldId id="315" r:id="rId103"/>
    <p:sldId id="316" r:id="rId104"/>
    <p:sldId id="317" r:id="rId105"/>
    <p:sldId id="318" r:id="rId106"/>
    <p:sldId id="319" r:id="rId107"/>
    <p:sldId id="320" r:id="rId108"/>
    <p:sldId id="321" r:id="rId109"/>
    <p:sldId id="322" r:id="rId110"/>
    <p:sldId id="323" r:id="rId111"/>
    <p:sldId id="324" r:id="rId112"/>
    <p:sldId id="325" r:id="rId113"/>
    <p:sldId id="326" r:id="rId114"/>
    <p:sldId id="327" r:id="rId115"/>
    <p:sldId id="328" r:id="rId116"/>
    <p:sldId id="329" r:id="rId117"/>
    <p:sldId id="330" r:id="rId118"/>
    <p:sldId id="331" r:id="rId119"/>
    <p:sldId id="332" r:id="rId120"/>
    <p:sldId id="333" r:id="rId121"/>
    <p:sldId id="334" r:id="rId122"/>
    <p:sldId id="335" r:id="rId123"/>
    <p:sldId id="336" r:id="rId124"/>
    <p:sldId id="337" r:id="rId125"/>
  </p:sldIdLst>
  <p:sldSz cx="9144000" cy="5715000" type="screen16x1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11" userDrawn="1">
          <p15:clr>
            <a:srgbClr val="A4A3A4"/>
          </p15:clr>
        </p15:guide>
        <p15:guide id="3" pos="29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F6F6"/>
    <a:srgbClr val="0432FF"/>
    <a:srgbClr val="0066B8"/>
    <a:srgbClr val="BD374B"/>
    <a:srgbClr val="BE374B"/>
    <a:srgbClr val="EACBA3"/>
    <a:srgbClr val="E2EAF7"/>
    <a:srgbClr val="FF5F00"/>
    <a:srgbClr val="FF7E79"/>
    <a:srgbClr val="F6F9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9A49BE6-787A-6741-AAB8-5ADD113F3F93}" v="9" dt="2021-11-20T04:34:40.70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173" autoAdjust="0"/>
    <p:restoredTop sz="88708" autoAdjust="0"/>
  </p:normalViewPr>
  <p:slideViewPr>
    <p:cSldViewPr>
      <p:cViewPr varScale="1">
        <p:scale>
          <a:sx n="100" d="100"/>
          <a:sy n="100" d="100"/>
        </p:scale>
        <p:origin x="184" y="1256"/>
      </p:cViewPr>
      <p:guideLst>
        <p:guide orient="horz" pos="711"/>
        <p:guide pos="295"/>
      </p:guideLst>
    </p:cSldViewPr>
  </p:slideViewPr>
  <p:outlineViewPr>
    <p:cViewPr>
      <p:scale>
        <a:sx n="33" d="100"/>
        <a:sy n="33" d="100"/>
      </p:scale>
      <p:origin x="0" y="-5720"/>
    </p:cViewPr>
  </p:outlineViewPr>
  <p:notesTextViewPr>
    <p:cViewPr>
      <p:scale>
        <a:sx n="110" d="100"/>
        <a:sy n="11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5" d="100"/>
          <a:sy n="85" d="100"/>
        </p:scale>
        <p:origin x="2720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presProps" Target="pres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viewProps" Target="view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theme" Target="theme/theme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microsoft.com/office/2016/11/relationships/changesInfo" Target="changesInfos/changesInfo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魏 星达" userId="ca17b13798aa44f7" providerId="LiveId" clId="{B9A49BE6-787A-6741-AAB8-5ADD113F3F93}"/>
    <pc:docChg chg="undo custSel addSld delSld modSld">
      <pc:chgData name="魏 星达" userId="ca17b13798aa44f7" providerId="LiveId" clId="{B9A49BE6-787A-6741-AAB8-5ADD113F3F93}" dt="2021-11-20T04:36:01.085" v="70" actId="1076"/>
      <pc:docMkLst>
        <pc:docMk/>
      </pc:docMkLst>
      <pc:sldChg chg="del">
        <pc:chgData name="魏 星达" userId="ca17b13798aa44f7" providerId="LiveId" clId="{B9A49BE6-787A-6741-AAB8-5ADD113F3F93}" dt="2021-11-20T04:10:53.753" v="15" actId="2696"/>
        <pc:sldMkLst>
          <pc:docMk/>
          <pc:sldMk cId="2310703520" sldId="1593"/>
        </pc:sldMkLst>
      </pc:sldChg>
      <pc:sldChg chg="del">
        <pc:chgData name="魏 星达" userId="ca17b13798aa44f7" providerId="LiveId" clId="{B9A49BE6-787A-6741-AAB8-5ADD113F3F93}" dt="2021-11-20T04:10:53.753" v="15" actId="2696"/>
        <pc:sldMkLst>
          <pc:docMk/>
          <pc:sldMk cId="3710252163" sldId="1594"/>
        </pc:sldMkLst>
      </pc:sldChg>
      <pc:sldChg chg="del">
        <pc:chgData name="魏 星达" userId="ca17b13798aa44f7" providerId="LiveId" clId="{B9A49BE6-787A-6741-AAB8-5ADD113F3F93}" dt="2021-11-20T04:10:53.753" v="15" actId="2696"/>
        <pc:sldMkLst>
          <pc:docMk/>
          <pc:sldMk cId="1821496117" sldId="1611"/>
        </pc:sldMkLst>
      </pc:sldChg>
      <pc:sldChg chg="del">
        <pc:chgData name="魏 星达" userId="ca17b13798aa44f7" providerId="LiveId" clId="{B9A49BE6-787A-6741-AAB8-5ADD113F3F93}" dt="2021-11-20T04:10:53.753" v="15" actId="2696"/>
        <pc:sldMkLst>
          <pc:docMk/>
          <pc:sldMk cId="796741388" sldId="1613"/>
        </pc:sldMkLst>
      </pc:sldChg>
      <pc:sldChg chg="del">
        <pc:chgData name="魏 星达" userId="ca17b13798aa44f7" providerId="LiveId" clId="{B9A49BE6-787A-6741-AAB8-5ADD113F3F93}" dt="2021-11-20T04:10:53.753" v="15" actId="2696"/>
        <pc:sldMkLst>
          <pc:docMk/>
          <pc:sldMk cId="824118862" sldId="1616"/>
        </pc:sldMkLst>
      </pc:sldChg>
      <pc:sldChg chg="del">
        <pc:chgData name="魏 星达" userId="ca17b13798aa44f7" providerId="LiveId" clId="{B9A49BE6-787A-6741-AAB8-5ADD113F3F93}" dt="2021-11-20T04:10:53.753" v="15" actId="2696"/>
        <pc:sldMkLst>
          <pc:docMk/>
          <pc:sldMk cId="500715053" sldId="1617"/>
        </pc:sldMkLst>
      </pc:sldChg>
      <pc:sldChg chg="del">
        <pc:chgData name="魏 星达" userId="ca17b13798aa44f7" providerId="LiveId" clId="{B9A49BE6-787A-6741-AAB8-5ADD113F3F93}" dt="2021-11-20T04:10:53.753" v="15" actId="2696"/>
        <pc:sldMkLst>
          <pc:docMk/>
          <pc:sldMk cId="3600591884" sldId="1618"/>
        </pc:sldMkLst>
      </pc:sldChg>
      <pc:sldChg chg="del">
        <pc:chgData name="魏 星达" userId="ca17b13798aa44f7" providerId="LiveId" clId="{B9A49BE6-787A-6741-AAB8-5ADD113F3F93}" dt="2021-11-20T04:10:53.753" v="15" actId="2696"/>
        <pc:sldMkLst>
          <pc:docMk/>
          <pc:sldMk cId="2503844416" sldId="1620"/>
        </pc:sldMkLst>
      </pc:sldChg>
      <pc:sldChg chg="del">
        <pc:chgData name="魏 星达" userId="ca17b13798aa44f7" providerId="LiveId" clId="{B9A49BE6-787A-6741-AAB8-5ADD113F3F93}" dt="2021-11-20T04:10:53.753" v="15" actId="2696"/>
        <pc:sldMkLst>
          <pc:docMk/>
          <pc:sldMk cId="3190449860" sldId="1621"/>
        </pc:sldMkLst>
      </pc:sldChg>
      <pc:sldChg chg="del">
        <pc:chgData name="魏 星达" userId="ca17b13798aa44f7" providerId="LiveId" clId="{B9A49BE6-787A-6741-AAB8-5ADD113F3F93}" dt="2021-11-20T04:10:53.753" v="15" actId="2696"/>
        <pc:sldMkLst>
          <pc:docMk/>
          <pc:sldMk cId="2440653698" sldId="1658"/>
        </pc:sldMkLst>
      </pc:sldChg>
      <pc:sldChg chg="del">
        <pc:chgData name="魏 星达" userId="ca17b13798aa44f7" providerId="LiveId" clId="{B9A49BE6-787A-6741-AAB8-5ADD113F3F93}" dt="2021-11-20T04:10:53.753" v="15" actId="2696"/>
        <pc:sldMkLst>
          <pc:docMk/>
          <pc:sldMk cId="2930868961" sldId="1662"/>
        </pc:sldMkLst>
      </pc:sldChg>
      <pc:sldChg chg="del">
        <pc:chgData name="魏 星达" userId="ca17b13798aa44f7" providerId="LiveId" clId="{B9A49BE6-787A-6741-AAB8-5ADD113F3F93}" dt="2021-11-20T04:10:53.753" v="15" actId="2696"/>
        <pc:sldMkLst>
          <pc:docMk/>
          <pc:sldMk cId="361459763" sldId="1666"/>
        </pc:sldMkLst>
      </pc:sldChg>
      <pc:sldChg chg="del">
        <pc:chgData name="魏 星达" userId="ca17b13798aa44f7" providerId="LiveId" clId="{B9A49BE6-787A-6741-AAB8-5ADD113F3F93}" dt="2021-11-20T04:10:53.753" v="15" actId="2696"/>
        <pc:sldMkLst>
          <pc:docMk/>
          <pc:sldMk cId="3165203195" sldId="1671"/>
        </pc:sldMkLst>
      </pc:sldChg>
      <pc:sldChg chg="modSp mod">
        <pc:chgData name="魏 星达" userId="ca17b13798aa44f7" providerId="LiveId" clId="{B9A49BE6-787A-6741-AAB8-5ADD113F3F93}" dt="2021-11-20T04:10:08.687" v="14" actId="20577"/>
        <pc:sldMkLst>
          <pc:docMk/>
          <pc:sldMk cId="3628960693" sldId="2241"/>
        </pc:sldMkLst>
        <pc:spChg chg="mod">
          <ac:chgData name="魏 星达" userId="ca17b13798aa44f7" providerId="LiveId" clId="{B9A49BE6-787A-6741-AAB8-5ADD113F3F93}" dt="2021-11-20T04:10:06.165" v="9" actId="14100"/>
          <ac:spMkLst>
            <pc:docMk/>
            <pc:sldMk cId="3628960693" sldId="2241"/>
            <ac:spMk id="5" creationId="{2C7C6228-E47F-EA4B-8DD8-28647C76DDD6}"/>
          </ac:spMkLst>
        </pc:spChg>
        <pc:spChg chg="mod">
          <ac:chgData name="魏 星达" userId="ca17b13798aa44f7" providerId="LiveId" clId="{B9A49BE6-787A-6741-AAB8-5ADD113F3F93}" dt="2021-11-20T04:10:08.687" v="14" actId="20577"/>
          <ac:spMkLst>
            <pc:docMk/>
            <pc:sldMk cId="3628960693" sldId="2241"/>
            <ac:spMk id="10" creationId="{B6099FE4-63D1-FF4F-9D92-DDDE3165CCF5}"/>
          </ac:spMkLst>
        </pc:spChg>
      </pc:sldChg>
      <pc:sldChg chg="del">
        <pc:chgData name="魏 星达" userId="ca17b13798aa44f7" providerId="LiveId" clId="{B9A49BE6-787A-6741-AAB8-5ADD113F3F93}" dt="2021-11-20T04:10:53.753" v="15" actId="2696"/>
        <pc:sldMkLst>
          <pc:docMk/>
          <pc:sldMk cId="4199681509" sldId="2244"/>
        </pc:sldMkLst>
      </pc:sldChg>
      <pc:sldChg chg="del">
        <pc:chgData name="魏 星达" userId="ca17b13798aa44f7" providerId="LiveId" clId="{B9A49BE6-787A-6741-AAB8-5ADD113F3F93}" dt="2021-11-20T04:10:53.753" v="15" actId="2696"/>
        <pc:sldMkLst>
          <pc:docMk/>
          <pc:sldMk cId="115466326" sldId="2461"/>
        </pc:sldMkLst>
      </pc:sldChg>
      <pc:sldChg chg="del">
        <pc:chgData name="魏 星达" userId="ca17b13798aa44f7" providerId="LiveId" clId="{B9A49BE6-787A-6741-AAB8-5ADD113F3F93}" dt="2021-11-20T04:10:53.753" v="15" actId="2696"/>
        <pc:sldMkLst>
          <pc:docMk/>
          <pc:sldMk cId="4074469059" sldId="2464"/>
        </pc:sldMkLst>
      </pc:sldChg>
      <pc:sldChg chg="del">
        <pc:chgData name="魏 星达" userId="ca17b13798aa44f7" providerId="LiveId" clId="{B9A49BE6-787A-6741-AAB8-5ADD113F3F93}" dt="2021-11-20T04:10:53.753" v="15" actId="2696"/>
        <pc:sldMkLst>
          <pc:docMk/>
          <pc:sldMk cId="3497948155" sldId="2465"/>
        </pc:sldMkLst>
      </pc:sldChg>
      <pc:sldChg chg="del">
        <pc:chgData name="魏 星达" userId="ca17b13798aa44f7" providerId="LiveId" clId="{B9A49BE6-787A-6741-AAB8-5ADD113F3F93}" dt="2021-11-20T04:10:53.753" v="15" actId="2696"/>
        <pc:sldMkLst>
          <pc:docMk/>
          <pc:sldMk cId="981726347" sldId="2474"/>
        </pc:sldMkLst>
      </pc:sldChg>
      <pc:sldChg chg="modSp new mod">
        <pc:chgData name="魏 星达" userId="ca17b13798aa44f7" providerId="LiveId" clId="{B9A49BE6-787A-6741-AAB8-5ADD113F3F93}" dt="2021-11-20T04:11:14.073" v="21" actId="27636"/>
        <pc:sldMkLst>
          <pc:docMk/>
          <pc:sldMk cId="1392657421" sldId="2474"/>
        </pc:sldMkLst>
        <pc:spChg chg="mod">
          <ac:chgData name="魏 星达" userId="ca17b13798aa44f7" providerId="LiveId" clId="{B9A49BE6-787A-6741-AAB8-5ADD113F3F93}" dt="2021-11-20T04:11:07.182" v="17"/>
          <ac:spMkLst>
            <pc:docMk/>
            <pc:sldMk cId="1392657421" sldId="2474"/>
            <ac:spMk id="2" creationId="{3206A49D-B1A3-3C4D-8347-ACD53A671C7A}"/>
          </ac:spMkLst>
        </pc:spChg>
        <pc:spChg chg="mod">
          <ac:chgData name="魏 星达" userId="ca17b13798aa44f7" providerId="LiveId" clId="{B9A49BE6-787A-6741-AAB8-5ADD113F3F93}" dt="2021-11-20T04:11:14.073" v="21" actId="27636"/>
          <ac:spMkLst>
            <pc:docMk/>
            <pc:sldMk cId="1392657421" sldId="2474"/>
            <ac:spMk id="3" creationId="{FF0C0635-A498-334E-896E-C86A95C0BEFD}"/>
          </ac:spMkLst>
        </pc:spChg>
      </pc:sldChg>
      <pc:sldChg chg="addSp modSp new mod">
        <pc:chgData name="魏 星达" userId="ca17b13798aa44f7" providerId="LiveId" clId="{B9A49BE6-787A-6741-AAB8-5ADD113F3F93}" dt="2021-11-20T04:36:01.085" v="70" actId="1076"/>
        <pc:sldMkLst>
          <pc:docMk/>
          <pc:sldMk cId="1301427496" sldId="2475"/>
        </pc:sldMkLst>
        <pc:spChg chg="mod">
          <ac:chgData name="魏 星达" userId="ca17b13798aa44f7" providerId="LiveId" clId="{B9A49BE6-787A-6741-AAB8-5ADD113F3F93}" dt="2021-11-20T04:33:34.875" v="25"/>
          <ac:spMkLst>
            <pc:docMk/>
            <pc:sldMk cId="1301427496" sldId="2475"/>
            <ac:spMk id="2" creationId="{81EDE590-79B2-2344-8EF8-8C35E5E6642D}"/>
          </ac:spMkLst>
        </pc:spChg>
        <pc:spChg chg="mod">
          <ac:chgData name="魏 星达" userId="ca17b13798aa44f7" providerId="LiveId" clId="{B9A49BE6-787A-6741-AAB8-5ADD113F3F93}" dt="2021-11-20T04:35:59.581" v="69" actId="20577"/>
          <ac:spMkLst>
            <pc:docMk/>
            <pc:sldMk cId="1301427496" sldId="2475"/>
            <ac:spMk id="3" creationId="{7A0B2C31-43CB-4F4B-84CB-49A28A75C04E}"/>
          </ac:spMkLst>
        </pc:spChg>
        <pc:picChg chg="add mod">
          <ac:chgData name="魏 星达" userId="ca17b13798aa44f7" providerId="LiveId" clId="{B9A49BE6-787A-6741-AAB8-5ADD113F3F93}" dt="2021-11-20T04:36:01.085" v="70" actId="1076"/>
          <ac:picMkLst>
            <pc:docMk/>
            <pc:sldMk cId="1301427496" sldId="2475"/>
            <ac:picMk id="5" creationId="{75DD5A0D-BAD2-404B-9793-A25C83B6BBB5}"/>
          </ac:picMkLst>
        </pc:picChg>
      </pc:sldChg>
      <pc:sldChg chg="del">
        <pc:chgData name="魏 星达" userId="ca17b13798aa44f7" providerId="LiveId" clId="{B9A49BE6-787A-6741-AAB8-5ADD113F3F93}" dt="2021-11-20T04:10:53.753" v="15" actId="2696"/>
        <pc:sldMkLst>
          <pc:docMk/>
          <pc:sldMk cId="560485110" sldId="2607"/>
        </pc:sldMkLst>
      </pc:sldChg>
      <pc:sldChg chg="del">
        <pc:chgData name="魏 星达" userId="ca17b13798aa44f7" providerId="LiveId" clId="{B9A49BE6-787A-6741-AAB8-5ADD113F3F93}" dt="2021-11-20T04:10:53.753" v="15" actId="2696"/>
        <pc:sldMkLst>
          <pc:docMk/>
          <pc:sldMk cId="2511631864" sldId="2650"/>
        </pc:sldMkLst>
      </pc:sldChg>
      <pc:sldChg chg="del">
        <pc:chgData name="魏 星达" userId="ca17b13798aa44f7" providerId="LiveId" clId="{B9A49BE6-787A-6741-AAB8-5ADD113F3F93}" dt="2021-11-20T04:10:53.753" v="15" actId="2696"/>
        <pc:sldMkLst>
          <pc:docMk/>
          <pc:sldMk cId="3148767011" sldId="2651"/>
        </pc:sldMkLst>
      </pc:sldChg>
      <pc:sldChg chg="del">
        <pc:chgData name="魏 星达" userId="ca17b13798aa44f7" providerId="LiveId" clId="{B9A49BE6-787A-6741-AAB8-5ADD113F3F93}" dt="2021-11-20T04:10:53.753" v="15" actId="2696"/>
        <pc:sldMkLst>
          <pc:docMk/>
          <pc:sldMk cId="2277191494" sldId="2652"/>
        </pc:sldMkLst>
      </pc:sldChg>
      <pc:sldChg chg="del">
        <pc:chgData name="魏 星达" userId="ca17b13798aa44f7" providerId="LiveId" clId="{B9A49BE6-787A-6741-AAB8-5ADD113F3F93}" dt="2021-11-20T04:10:53.753" v="15" actId="2696"/>
        <pc:sldMkLst>
          <pc:docMk/>
          <pc:sldMk cId="3306522055" sldId="2654"/>
        </pc:sldMkLst>
      </pc:sldChg>
      <pc:sldChg chg="del">
        <pc:chgData name="魏 星达" userId="ca17b13798aa44f7" providerId="LiveId" clId="{B9A49BE6-787A-6741-AAB8-5ADD113F3F93}" dt="2021-11-20T04:10:53.753" v="15" actId="2696"/>
        <pc:sldMkLst>
          <pc:docMk/>
          <pc:sldMk cId="1927577974" sldId="2655"/>
        </pc:sldMkLst>
      </pc:sldChg>
      <pc:sldChg chg="del">
        <pc:chgData name="魏 星达" userId="ca17b13798aa44f7" providerId="LiveId" clId="{B9A49BE6-787A-6741-AAB8-5ADD113F3F93}" dt="2021-11-20T04:10:53.753" v="15" actId="2696"/>
        <pc:sldMkLst>
          <pc:docMk/>
          <pc:sldMk cId="1219633917" sldId="2656"/>
        </pc:sldMkLst>
      </pc:sldChg>
      <pc:sldChg chg="del">
        <pc:chgData name="魏 星达" userId="ca17b13798aa44f7" providerId="LiveId" clId="{B9A49BE6-787A-6741-AAB8-5ADD113F3F93}" dt="2021-11-20T04:10:53.753" v="15" actId="2696"/>
        <pc:sldMkLst>
          <pc:docMk/>
          <pc:sldMk cId="724771330" sldId="2657"/>
        </pc:sldMkLst>
      </pc:sldChg>
      <pc:sldChg chg="del">
        <pc:chgData name="魏 星达" userId="ca17b13798aa44f7" providerId="LiveId" clId="{B9A49BE6-787A-6741-AAB8-5ADD113F3F93}" dt="2021-11-20T04:10:53.753" v="15" actId="2696"/>
        <pc:sldMkLst>
          <pc:docMk/>
          <pc:sldMk cId="1617193540" sldId="2658"/>
        </pc:sldMkLst>
      </pc:sldChg>
      <pc:sldChg chg="del">
        <pc:chgData name="魏 星达" userId="ca17b13798aa44f7" providerId="LiveId" clId="{B9A49BE6-787A-6741-AAB8-5ADD113F3F93}" dt="2021-11-20T04:10:53.753" v="15" actId="2696"/>
        <pc:sldMkLst>
          <pc:docMk/>
          <pc:sldMk cId="2731668716" sldId="2659"/>
        </pc:sldMkLst>
      </pc:sldChg>
      <pc:sldChg chg="del">
        <pc:chgData name="魏 星达" userId="ca17b13798aa44f7" providerId="LiveId" clId="{B9A49BE6-787A-6741-AAB8-5ADD113F3F93}" dt="2021-11-20T04:10:53.753" v="15" actId="2696"/>
        <pc:sldMkLst>
          <pc:docMk/>
          <pc:sldMk cId="540597255" sldId="2660"/>
        </pc:sldMkLst>
      </pc:sldChg>
      <pc:sldChg chg="del">
        <pc:chgData name="魏 星达" userId="ca17b13798aa44f7" providerId="LiveId" clId="{B9A49BE6-787A-6741-AAB8-5ADD113F3F93}" dt="2021-11-20T04:10:53.753" v="15" actId="2696"/>
        <pc:sldMkLst>
          <pc:docMk/>
          <pc:sldMk cId="3140817402" sldId="2661"/>
        </pc:sldMkLst>
      </pc:sldChg>
      <pc:sldChg chg="del">
        <pc:chgData name="魏 星达" userId="ca17b13798aa44f7" providerId="LiveId" clId="{B9A49BE6-787A-6741-AAB8-5ADD113F3F93}" dt="2021-11-20T04:10:53.753" v="15" actId="2696"/>
        <pc:sldMkLst>
          <pc:docMk/>
          <pc:sldMk cId="2541025214" sldId="2662"/>
        </pc:sldMkLst>
      </pc:sldChg>
      <pc:sldChg chg="del">
        <pc:chgData name="魏 星达" userId="ca17b13798aa44f7" providerId="LiveId" clId="{B9A49BE6-787A-6741-AAB8-5ADD113F3F93}" dt="2021-11-20T04:10:53.753" v="15" actId="2696"/>
        <pc:sldMkLst>
          <pc:docMk/>
          <pc:sldMk cId="1269651683" sldId="2663"/>
        </pc:sldMkLst>
      </pc:sldChg>
      <pc:sldChg chg="del">
        <pc:chgData name="魏 星达" userId="ca17b13798aa44f7" providerId="LiveId" clId="{B9A49BE6-787A-6741-AAB8-5ADD113F3F93}" dt="2021-11-20T04:10:53.753" v="15" actId="2696"/>
        <pc:sldMkLst>
          <pc:docMk/>
          <pc:sldMk cId="865845595" sldId="2664"/>
        </pc:sldMkLst>
      </pc:sldChg>
      <pc:sldChg chg="del">
        <pc:chgData name="魏 星达" userId="ca17b13798aa44f7" providerId="LiveId" clId="{B9A49BE6-787A-6741-AAB8-5ADD113F3F93}" dt="2021-11-20T04:10:53.753" v="15" actId="2696"/>
        <pc:sldMkLst>
          <pc:docMk/>
          <pc:sldMk cId="1519343185" sldId="2665"/>
        </pc:sldMkLst>
      </pc:sldChg>
      <pc:sldChg chg="del">
        <pc:chgData name="魏 星达" userId="ca17b13798aa44f7" providerId="LiveId" clId="{B9A49BE6-787A-6741-AAB8-5ADD113F3F93}" dt="2021-11-20T04:10:53.753" v="15" actId="2696"/>
        <pc:sldMkLst>
          <pc:docMk/>
          <pc:sldMk cId="1158028843" sldId="2666"/>
        </pc:sldMkLst>
      </pc:sldChg>
      <pc:sldChg chg="del">
        <pc:chgData name="魏 星达" userId="ca17b13798aa44f7" providerId="LiveId" clId="{B9A49BE6-787A-6741-AAB8-5ADD113F3F93}" dt="2021-11-20T04:10:53.753" v="15" actId="2696"/>
        <pc:sldMkLst>
          <pc:docMk/>
          <pc:sldMk cId="1373776168" sldId="2667"/>
        </pc:sldMkLst>
      </pc:sldChg>
      <pc:sldChg chg="del">
        <pc:chgData name="魏 星达" userId="ca17b13798aa44f7" providerId="LiveId" clId="{B9A49BE6-787A-6741-AAB8-5ADD113F3F93}" dt="2021-11-20T04:10:53.753" v="15" actId="2696"/>
        <pc:sldMkLst>
          <pc:docMk/>
          <pc:sldMk cId="2503516562" sldId="2668"/>
        </pc:sldMkLst>
      </pc:sldChg>
      <pc:sldChg chg="del">
        <pc:chgData name="魏 星达" userId="ca17b13798aa44f7" providerId="LiveId" clId="{B9A49BE6-787A-6741-AAB8-5ADD113F3F93}" dt="2021-11-20T04:10:53.753" v="15" actId="2696"/>
        <pc:sldMkLst>
          <pc:docMk/>
          <pc:sldMk cId="425916446" sldId="2669"/>
        </pc:sldMkLst>
      </pc:sldChg>
      <pc:sldChg chg="del">
        <pc:chgData name="魏 星达" userId="ca17b13798aa44f7" providerId="LiveId" clId="{B9A49BE6-787A-6741-AAB8-5ADD113F3F93}" dt="2021-11-20T04:10:53.753" v="15" actId="2696"/>
        <pc:sldMkLst>
          <pc:docMk/>
          <pc:sldMk cId="1679533399" sldId="2670"/>
        </pc:sldMkLst>
      </pc:sldChg>
      <pc:sldChg chg="del">
        <pc:chgData name="魏 星达" userId="ca17b13798aa44f7" providerId="LiveId" clId="{B9A49BE6-787A-6741-AAB8-5ADD113F3F93}" dt="2021-11-20T04:10:53.753" v="15" actId="2696"/>
        <pc:sldMkLst>
          <pc:docMk/>
          <pc:sldMk cId="2135394466" sldId="2671"/>
        </pc:sldMkLst>
      </pc:sldChg>
      <pc:sldChg chg="del">
        <pc:chgData name="魏 星达" userId="ca17b13798aa44f7" providerId="LiveId" clId="{B9A49BE6-787A-6741-AAB8-5ADD113F3F93}" dt="2021-11-20T04:10:53.753" v="15" actId="2696"/>
        <pc:sldMkLst>
          <pc:docMk/>
          <pc:sldMk cId="1263359609" sldId="2672"/>
        </pc:sldMkLst>
      </pc:sldChg>
      <pc:sldChg chg="del">
        <pc:chgData name="魏 星达" userId="ca17b13798aa44f7" providerId="LiveId" clId="{B9A49BE6-787A-6741-AAB8-5ADD113F3F93}" dt="2021-11-20T04:10:53.753" v="15" actId="2696"/>
        <pc:sldMkLst>
          <pc:docMk/>
          <pc:sldMk cId="1722823869" sldId="2673"/>
        </pc:sldMkLst>
      </pc:sldChg>
      <pc:sldChg chg="del">
        <pc:chgData name="魏 星达" userId="ca17b13798aa44f7" providerId="LiveId" clId="{B9A49BE6-787A-6741-AAB8-5ADD113F3F93}" dt="2021-11-20T04:10:53.753" v="15" actId="2696"/>
        <pc:sldMkLst>
          <pc:docMk/>
          <pc:sldMk cId="495101515" sldId="2675"/>
        </pc:sldMkLst>
      </pc:sldChg>
      <pc:sldChg chg="del">
        <pc:chgData name="魏 星达" userId="ca17b13798aa44f7" providerId="LiveId" clId="{B9A49BE6-787A-6741-AAB8-5ADD113F3F93}" dt="2021-11-20T04:10:53.753" v="15" actId="2696"/>
        <pc:sldMkLst>
          <pc:docMk/>
          <pc:sldMk cId="3022778079" sldId="2677"/>
        </pc:sldMkLst>
      </pc:sldChg>
      <pc:sldChg chg="del">
        <pc:chgData name="魏 星达" userId="ca17b13798aa44f7" providerId="LiveId" clId="{B9A49BE6-787A-6741-AAB8-5ADD113F3F93}" dt="2021-11-20T04:10:53.753" v="15" actId="2696"/>
        <pc:sldMkLst>
          <pc:docMk/>
          <pc:sldMk cId="1245520258" sldId="2678"/>
        </pc:sldMkLst>
      </pc:sldChg>
      <pc:sldChg chg="del">
        <pc:chgData name="魏 星达" userId="ca17b13798aa44f7" providerId="LiveId" clId="{B9A49BE6-787A-6741-AAB8-5ADD113F3F93}" dt="2021-11-20T04:10:53.753" v="15" actId="2696"/>
        <pc:sldMkLst>
          <pc:docMk/>
          <pc:sldMk cId="463920337" sldId="2679"/>
        </pc:sldMkLst>
      </pc:sldChg>
      <pc:sldChg chg="del">
        <pc:chgData name="魏 星达" userId="ca17b13798aa44f7" providerId="LiveId" clId="{B9A49BE6-787A-6741-AAB8-5ADD113F3F93}" dt="2021-11-20T04:10:53.753" v="15" actId="2696"/>
        <pc:sldMkLst>
          <pc:docMk/>
          <pc:sldMk cId="3674205928" sldId="2680"/>
        </pc:sldMkLst>
      </pc:sldChg>
      <pc:sldChg chg="del">
        <pc:chgData name="魏 星达" userId="ca17b13798aa44f7" providerId="LiveId" clId="{B9A49BE6-787A-6741-AAB8-5ADD113F3F93}" dt="2021-11-20T04:10:53.753" v="15" actId="2696"/>
        <pc:sldMkLst>
          <pc:docMk/>
          <pc:sldMk cId="2891538360" sldId="2681"/>
        </pc:sldMkLst>
      </pc:sldChg>
      <pc:sldChg chg="del">
        <pc:chgData name="魏 星达" userId="ca17b13798aa44f7" providerId="LiveId" clId="{B9A49BE6-787A-6741-AAB8-5ADD113F3F93}" dt="2021-11-20T04:10:53.753" v="15" actId="2696"/>
        <pc:sldMkLst>
          <pc:docMk/>
          <pc:sldMk cId="920714496" sldId="2682"/>
        </pc:sldMkLst>
      </pc:sldChg>
      <pc:sldChg chg="del">
        <pc:chgData name="魏 星达" userId="ca17b13798aa44f7" providerId="LiveId" clId="{B9A49BE6-787A-6741-AAB8-5ADD113F3F93}" dt="2021-11-20T04:10:53.753" v="15" actId="2696"/>
        <pc:sldMkLst>
          <pc:docMk/>
          <pc:sldMk cId="386047460" sldId="2683"/>
        </pc:sldMkLst>
      </pc:sldChg>
      <pc:sldChg chg="del">
        <pc:chgData name="魏 星达" userId="ca17b13798aa44f7" providerId="LiveId" clId="{B9A49BE6-787A-6741-AAB8-5ADD113F3F93}" dt="2021-11-20T04:10:53.753" v="15" actId="2696"/>
        <pc:sldMkLst>
          <pc:docMk/>
          <pc:sldMk cId="84731698" sldId="2684"/>
        </pc:sldMkLst>
      </pc:sldChg>
      <pc:sldChg chg="del">
        <pc:chgData name="魏 星达" userId="ca17b13798aa44f7" providerId="LiveId" clId="{B9A49BE6-787A-6741-AAB8-5ADD113F3F93}" dt="2021-11-20T04:10:53.753" v="15" actId="2696"/>
        <pc:sldMkLst>
          <pc:docMk/>
          <pc:sldMk cId="4136715457" sldId="2685"/>
        </pc:sldMkLst>
      </pc:sldChg>
      <pc:sldChg chg="del">
        <pc:chgData name="魏 星达" userId="ca17b13798aa44f7" providerId="LiveId" clId="{B9A49BE6-787A-6741-AAB8-5ADD113F3F93}" dt="2021-11-20T04:10:53.753" v="15" actId="2696"/>
        <pc:sldMkLst>
          <pc:docMk/>
          <pc:sldMk cId="3830257789" sldId="2686"/>
        </pc:sldMkLst>
      </pc:sldChg>
      <pc:sldChg chg="del">
        <pc:chgData name="魏 星达" userId="ca17b13798aa44f7" providerId="LiveId" clId="{B9A49BE6-787A-6741-AAB8-5ADD113F3F93}" dt="2021-11-20T04:10:53.753" v="15" actId="2696"/>
        <pc:sldMkLst>
          <pc:docMk/>
          <pc:sldMk cId="360725867" sldId="2688"/>
        </pc:sldMkLst>
      </pc:sldChg>
      <pc:sldChg chg="del">
        <pc:chgData name="魏 星达" userId="ca17b13798aa44f7" providerId="LiveId" clId="{B9A49BE6-787A-6741-AAB8-5ADD113F3F93}" dt="2021-11-20T04:10:53.753" v="15" actId="2696"/>
        <pc:sldMkLst>
          <pc:docMk/>
          <pc:sldMk cId="2955368823" sldId="2689"/>
        </pc:sldMkLst>
      </pc:sldChg>
      <pc:sldChg chg="del">
        <pc:chgData name="魏 星达" userId="ca17b13798aa44f7" providerId="LiveId" clId="{B9A49BE6-787A-6741-AAB8-5ADD113F3F93}" dt="2021-11-20T04:10:53.753" v="15" actId="2696"/>
        <pc:sldMkLst>
          <pc:docMk/>
          <pc:sldMk cId="2793261706" sldId="2690"/>
        </pc:sldMkLst>
      </pc:sldChg>
      <pc:sldChg chg="del">
        <pc:chgData name="魏 星达" userId="ca17b13798aa44f7" providerId="LiveId" clId="{B9A49BE6-787A-6741-AAB8-5ADD113F3F93}" dt="2021-11-20T04:10:53.753" v="15" actId="2696"/>
        <pc:sldMkLst>
          <pc:docMk/>
          <pc:sldMk cId="2538919081" sldId="2691"/>
        </pc:sldMkLst>
      </pc:sldChg>
      <pc:sldChg chg="del">
        <pc:chgData name="魏 星达" userId="ca17b13798aa44f7" providerId="LiveId" clId="{B9A49BE6-787A-6741-AAB8-5ADD113F3F93}" dt="2021-11-20T04:10:53.753" v="15" actId="2696"/>
        <pc:sldMkLst>
          <pc:docMk/>
          <pc:sldMk cId="3567789881" sldId="2692"/>
        </pc:sldMkLst>
      </pc:sldChg>
      <pc:sldChg chg="del">
        <pc:chgData name="魏 星达" userId="ca17b13798aa44f7" providerId="LiveId" clId="{B9A49BE6-787A-6741-AAB8-5ADD113F3F93}" dt="2021-11-20T04:10:53.753" v="15" actId="2696"/>
        <pc:sldMkLst>
          <pc:docMk/>
          <pc:sldMk cId="3626106103" sldId="2693"/>
        </pc:sldMkLst>
      </pc:sldChg>
      <pc:sldChg chg="del">
        <pc:chgData name="魏 星达" userId="ca17b13798aa44f7" providerId="LiveId" clId="{B9A49BE6-787A-6741-AAB8-5ADD113F3F93}" dt="2021-11-20T04:10:53.753" v="15" actId="2696"/>
        <pc:sldMkLst>
          <pc:docMk/>
          <pc:sldMk cId="3415146572" sldId="2695"/>
        </pc:sldMkLst>
      </pc:sldChg>
      <pc:sldChg chg="del">
        <pc:chgData name="魏 星达" userId="ca17b13798aa44f7" providerId="LiveId" clId="{B9A49BE6-787A-6741-AAB8-5ADD113F3F93}" dt="2021-11-20T04:10:53.753" v="15" actId="2696"/>
        <pc:sldMkLst>
          <pc:docMk/>
          <pc:sldMk cId="587525743" sldId="2697"/>
        </pc:sldMkLst>
      </pc:sldChg>
      <pc:sldChg chg="del">
        <pc:chgData name="魏 星达" userId="ca17b13798aa44f7" providerId="LiveId" clId="{B9A49BE6-787A-6741-AAB8-5ADD113F3F93}" dt="2021-11-20T04:10:53.753" v="15" actId="2696"/>
        <pc:sldMkLst>
          <pc:docMk/>
          <pc:sldMk cId="3400270536" sldId="2698"/>
        </pc:sldMkLst>
      </pc:sldChg>
      <pc:sldChg chg="del">
        <pc:chgData name="魏 星达" userId="ca17b13798aa44f7" providerId="LiveId" clId="{B9A49BE6-787A-6741-AAB8-5ADD113F3F93}" dt="2021-11-20T04:10:53.753" v="15" actId="2696"/>
        <pc:sldMkLst>
          <pc:docMk/>
          <pc:sldMk cId="707397614" sldId="2700"/>
        </pc:sldMkLst>
      </pc:sldChg>
      <pc:sldChg chg="del">
        <pc:chgData name="魏 星达" userId="ca17b13798aa44f7" providerId="LiveId" clId="{B9A49BE6-787A-6741-AAB8-5ADD113F3F93}" dt="2021-11-20T04:10:53.753" v="15" actId="2696"/>
        <pc:sldMkLst>
          <pc:docMk/>
          <pc:sldMk cId="1234708461" sldId="2881"/>
        </pc:sldMkLst>
      </pc:sldChg>
      <pc:sldChg chg="del">
        <pc:chgData name="魏 星达" userId="ca17b13798aa44f7" providerId="LiveId" clId="{B9A49BE6-787A-6741-AAB8-5ADD113F3F93}" dt="2021-11-20T04:10:53.753" v="15" actId="2696"/>
        <pc:sldMkLst>
          <pc:docMk/>
          <pc:sldMk cId="3876713371" sldId="2882"/>
        </pc:sldMkLst>
      </pc:sldChg>
      <pc:sldChg chg="del">
        <pc:chgData name="魏 星达" userId="ca17b13798aa44f7" providerId="LiveId" clId="{B9A49BE6-787A-6741-AAB8-5ADD113F3F93}" dt="2021-11-20T04:10:53.753" v="15" actId="2696"/>
        <pc:sldMkLst>
          <pc:docMk/>
          <pc:sldMk cId="893179743" sldId="2884"/>
        </pc:sldMkLst>
      </pc:sldChg>
      <pc:sldChg chg="del">
        <pc:chgData name="魏 星达" userId="ca17b13798aa44f7" providerId="LiveId" clId="{B9A49BE6-787A-6741-AAB8-5ADD113F3F93}" dt="2021-11-20T04:10:53.753" v="15" actId="2696"/>
        <pc:sldMkLst>
          <pc:docMk/>
          <pc:sldMk cId="4171540486" sldId="2885"/>
        </pc:sldMkLst>
      </pc:sldChg>
      <pc:sldChg chg="del">
        <pc:chgData name="魏 星达" userId="ca17b13798aa44f7" providerId="LiveId" clId="{B9A49BE6-787A-6741-AAB8-5ADD113F3F93}" dt="2021-11-20T04:10:53.753" v="15" actId="2696"/>
        <pc:sldMkLst>
          <pc:docMk/>
          <pc:sldMk cId="3045950767" sldId="2886"/>
        </pc:sldMkLst>
      </pc:sldChg>
      <pc:sldChg chg="del">
        <pc:chgData name="魏 星达" userId="ca17b13798aa44f7" providerId="LiveId" clId="{B9A49BE6-787A-6741-AAB8-5ADD113F3F93}" dt="2021-11-20T04:10:53.753" v="15" actId="2696"/>
        <pc:sldMkLst>
          <pc:docMk/>
          <pc:sldMk cId="1558545928" sldId="2887"/>
        </pc:sldMkLst>
      </pc:sldChg>
      <pc:sldChg chg="del">
        <pc:chgData name="魏 星达" userId="ca17b13798aa44f7" providerId="LiveId" clId="{B9A49BE6-787A-6741-AAB8-5ADD113F3F93}" dt="2021-11-20T04:10:53.753" v="15" actId="2696"/>
        <pc:sldMkLst>
          <pc:docMk/>
          <pc:sldMk cId="644080243" sldId="2888"/>
        </pc:sldMkLst>
      </pc:sldChg>
      <pc:sldChg chg="del">
        <pc:chgData name="魏 星达" userId="ca17b13798aa44f7" providerId="LiveId" clId="{B9A49BE6-787A-6741-AAB8-5ADD113F3F93}" dt="2021-11-20T04:10:53.753" v="15" actId="2696"/>
        <pc:sldMkLst>
          <pc:docMk/>
          <pc:sldMk cId="1911714317" sldId="2889"/>
        </pc:sldMkLst>
      </pc:sldChg>
      <pc:sldChg chg="del">
        <pc:chgData name="魏 星达" userId="ca17b13798aa44f7" providerId="LiveId" clId="{B9A49BE6-787A-6741-AAB8-5ADD113F3F93}" dt="2021-11-20T04:10:53.753" v="15" actId="2696"/>
        <pc:sldMkLst>
          <pc:docMk/>
          <pc:sldMk cId="1338864284" sldId="2890"/>
        </pc:sldMkLst>
      </pc:sldChg>
      <pc:sldChg chg="del">
        <pc:chgData name="魏 星达" userId="ca17b13798aa44f7" providerId="LiveId" clId="{B9A49BE6-787A-6741-AAB8-5ADD113F3F93}" dt="2021-11-20T04:10:53.753" v="15" actId="2696"/>
        <pc:sldMkLst>
          <pc:docMk/>
          <pc:sldMk cId="319817126" sldId="2891"/>
        </pc:sldMkLst>
      </pc:sldChg>
      <pc:sldChg chg="del">
        <pc:chgData name="魏 星达" userId="ca17b13798aa44f7" providerId="LiveId" clId="{B9A49BE6-787A-6741-AAB8-5ADD113F3F93}" dt="2021-11-20T04:10:53.753" v="15" actId="2696"/>
        <pc:sldMkLst>
          <pc:docMk/>
          <pc:sldMk cId="3021468628" sldId="2892"/>
        </pc:sldMkLst>
      </pc:sldChg>
    </pc:docChg>
  </pc:docChgLst>
  <pc:docChgLst>
    <pc:chgData name="魏 星达" userId="ca17b13798aa44f7" providerId="LiveId" clId="{B51FC67B-18BC-814E-A721-CE4F322C59C7}"/>
    <pc:docChg chg="undo custSel addSld delSld modSld">
      <pc:chgData name="魏 星达" userId="ca17b13798aa44f7" providerId="LiveId" clId="{B51FC67B-18BC-814E-A721-CE4F322C59C7}" dt="2021-11-15T05:53:16.933" v="996" actId="20577"/>
      <pc:docMkLst>
        <pc:docMk/>
      </pc:docMkLst>
      <pc:sldChg chg="modSp mod">
        <pc:chgData name="魏 星达" userId="ca17b13798aa44f7" providerId="LiveId" clId="{B51FC67B-18BC-814E-A721-CE4F322C59C7}" dt="2021-11-15T05:49:26.036" v="693" actId="1076"/>
        <pc:sldMkLst>
          <pc:docMk/>
          <pc:sldMk cId="824118862" sldId="1616"/>
        </pc:sldMkLst>
        <pc:spChg chg="mod">
          <ac:chgData name="魏 星达" userId="ca17b13798aa44f7" providerId="LiveId" clId="{B51FC67B-18BC-814E-A721-CE4F322C59C7}" dt="2021-11-15T05:49:21.596" v="692" actId="1076"/>
          <ac:spMkLst>
            <pc:docMk/>
            <pc:sldMk cId="824118862" sldId="1616"/>
            <ac:spMk id="9" creationId="{D921DCA0-5A06-5042-8B2D-9F19252580F6}"/>
          </ac:spMkLst>
        </pc:spChg>
        <pc:spChg chg="mod">
          <ac:chgData name="魏 星达" userId="ca17b13798aa44f7" providerId="LiveId" clId="{B51FC67B-18BC-814E-A721-CE4F322C59C7}" dt="2021-11-15T05:49:26.036" v="693" actId="1076"/>
          <ac:spMkLst>
            <pc:docMk/>
            <pc:sldMk cId="824118862" sldId="1616"/>
            <ac:spMk id="10" creationId="{BBB46C22-8E19-1043-8978-91EC5C3E221D}"/>
          </ac:spMkLst>
        </pc:spChg>
      </pc:sldChg>
      <pc:sldChg chg="modSp mod">
        <pc:chgData name="魏 星达" userId="ca17b13798aa44f7" providerId="LiveId" clId="{B51FC67B-18BC-814E-A721-CE4F322C59C7}" dt="2021-11-15T03:27:07.415" v="0" actId="313"/>
        <pc:sldMkLst>
          <pc:docMk/>
          <pc:sldMk cId="3235264106" sldId="2263"/>
        </pc:sldMkLst>
        <pc:spChg chg="mod">
          <ac:chgData name="魏 星达" userId="ca17b13798aa44f7" providerId="LiveId" clId="{B51FC67B-18BC-814E-A721-CE4F322C59C7}" dt="2021-11-15T03:27:07.415" v="0" actId="313"/>
          <ac:spMkLst>
            <pc:docMk/>
            <pc:sldMk cId="3235264106" sldId="2263"/>
            <ac:spMk id="3" creationId="{AC35285A-68A7-404E-A726-A5B4BC85B374}"/>
          </ac:spMkLst>
        </pc:spChg>
      </pc:sldChg>
      <pc:sldChg chg="modSp mod">
        <pc:chgData name="魏 星达" userId="ca17b13798aa44f7" providerId="LiveId" clId="{B51FC67B-18BC-814E-A721-CE4F322C59C7}" dt="2021-11-15T03:29:29.737" v="4" actId="20577"/>
        <pc:sldMkLst>
          <pc:docMk/>
          <pc:sldMk cId="724771330" sldId="2657"/>
        </pc:sldMkLst>
        <pc:spChg chg="mod">
          <ac:chgData name="魏 星达" userId="ca17b13798aa44f7" providerId="LiveId" clId="{B51FC67B-18BC-814E-A721-CE4F322C59C7}" dt="2021-11-15T03:29:29.737" v="4" actId="20577"/>
          <ac:spMkLst>
            <pc:docMk/>
            <pc:sldMk cId="724771330" sldId="2657"/>
            <ac:spMk id="5" creationId="{807150EC-40E9-2144-8F58-23245FACFB7B}"/>
          </ac:spMkLst>
        </pc:spChg>
      </pc:sldChg>
      <pc:sldChg chg="modSp mod">
        <pc:chgData name="魏 星达" userId="ca17b13798aa44f7" providerId="LiveId" clId="{B51FC67B-18BC-814E-A721-CE4F322C59C7}" dt="2021-11-15T05:43:33.641" v="378" actId="5793"/>
        <pc:sldMkLst>
          <pc:docMk/>
          <pc:sldMk cId="2731668716" sldId="2659"/>
        </pc:sldMkLst>
        <pc:spChg chg="mod">
          <ac:chgData name="魏 星达" userId="ca17b13798aa44f7" providerId="LiveId" clId="{B51FC67B-18BC-814E-A721-CE4F322C59C7}" dt="2021-11-15T03:31:06.034" v="14" actId="20577"/>
          <ac:spMkLst>
            <pc:docMk/>
            <pc:sldMk cId="2731668716" sldId="2659"/>
            <ac:spMk id="2" creationId="{887567E1-E60C-8A4A-9E05-C1C095B59F26}"/>
          </ac:spMkLst>
        </pc:spChg>
        <pc:spChg chg="mod">
          <ac:chgData name="魏 星达" userId="ca17b13798aa44f7" providerId="LiveId" clId="{B51FC67B-18BC-814E-A721-CE4F322C59C7}" dt="2021-11-15T05:43:33.641" v="378" actId="5793"/>
          <ac:spMkLst>
            <pc:docMk/>
            <pc:sldMk cId="2731668716" sldId="2659"/>
            <ac:spMk id="3" creationId="{645311D2-DA41-6A47-B19D-BCA56EA57F73}"/>
          </ac:spMkLst>
        </pc:spChg>
      </pc:sldChg>
      <pc:sldChg chg="modSp mod">
        <pc:chgData name="魏 星达" userId="ca17b13798aa44f7" providerId="LiveId" clId="{B51FC67B-18BC-814E-A721-CE4F322C59C7}" dt="2021-11-15T05:42:03.910" v="212" actId="13926"/>
        <pc:sldMkLst>
          <pc:docMk/>
          <pc:sldMk cId="1158028843" sldId="2666"/>
        </pc:sldMkLst>
        <pc:spChg chg="mod">
          <ac:chgData name="魏 星达" userId="ca17b13798aa44f7" providerId="LiveId" clId="{B51FC67B-18BC-814E-A721-CE4F322C59C7}" dt="2021-11-15T05:42:03.910" v="212" actId="13926"/>
          <ac:spMkLst>
            <pc:docMk/>
            <pc:sldMk cId="1158028843" sldId="2666"/>
            <ac:spMk id="3" creationId="{8875F29D-6F03-5E47-B514-C6C701495B6D}"/>
          </ac:spMkLst>
        </pc:spChg>
      </pc:sldChg>
      <pc:sldChg chg="modSp mod">
        <pc:chgData name="魏 星达" userId="ca17b13798aa44f7" providerId="LiveId" clId="{B51FC67B-18BC-814E-A721-CE4F322C59C7}" dt="2021-11-15T05:44:36.867" v="543" actId="20577"/>
        <pc:sldMkLst>
          <pc:docMk/>
          <pc:sldMk cId="425916446" sldId="2669"/>
        </pc:sldMkLst>
        <pc:spChg chg="mod">
          <ac:chgData name="魏 星达" userId="ca17b13798aa44f7" providerId="LiveId" clId="{B51FC67B-18BC-814E-A721-CE4F322C59C7}" dt="2021-11-15T05:44:36.867" v="543" actId="20577"/>
          <ac:spMkLst>
            <pc:docMk/>
            <pc:sldMk cId="425916446" sldId="2669"/>
            <ac:spMk id="3" creationId="{4E731132-F9DC-E142-A514-AC4738C1743A}"/>
          </ac:spMkLst>
        </pc:spChg>
      </pc:sldChg>
      <pc:sldChg chg="modNotesTx">
        <pc:chgData name="魏 星达" userId="ca17b13798aa44f7" providerId="LiveId" clId="{B51FC67B-18BC-814E-A721-CE4F322C59C7}" dt="2021-11-15T05:47:20.094" v="590" actId="20577"/>
        <pc:sldMkLst>
          <pc:docMk/>
          <pc:sldMk cId="495101515" sldId="2675"/>
        </pc:sldMkLst>
      </pc:sldChg>
      <pc:sldChg chg="modSp mod">
        <pc:chgData name="魏 星达" userId="ca17b13798aa44f7" providerId="LiveId" clId="{B51FC67B-18BC-814E-A721-CE4F322C59C7}" dt="2021-11-15T05:47:43.963" v="599" actId="20577"/>
        <pc:sldMkLst>
          <pc:docMk/>
          <pc:sldMk cId="3567789881" sldId="2692"/>
        </pc:sldMkLst>
        <pc:spChg chg="mod">
          <ac:chgData name="魏 星达" userId="ca17b13798aa44f7" providerId="LiveId" clId="{B51FC67B-18BC-814E-A721-CE4F322C59C7}" dt="2021-11-15T05:47:43.963" v="599" actId="20577"/>
          <ac:spMkLst>
            <pc:docMk/>
            <pc:sldMk cId="3567789881" sldId="2692"/>
            <ac:spMk id="3" creationId="{597D88AC-4D4F-9149-AEDE-0473903B0F88}"/>
          </ac:spMkLst>
        </pc:spChg>
      </pc:sldChg>
      <pc:sldChg chg="modNotesTx">
        <pc:chgData name="魏 星达" userId="ca17b13798aa44f7" providerId="LiveId" clId="{B51FC67B-18BC-814E-A721-CE4F322C59C7}" dt="2021-11-15T05:48:09.681" v="672" actId="20577"/>
        <pc:sldMkLst>
          <pc:docMk/>
          <pc:sldMk cId="587525743" sldId="2697"/>
        </pc:sldMkLst>
      </pc:sldChg>
      <pc:sldChg chg="addSp delSp modSp mod">
        <pc:chgData name="魏 星达" userId="ca17b13798aa44f7" providerId="LiveId" clId="{B51FC67B-18BC-814E-A721-CE4F322C59C7}" dt="2021-11-15T05:52:45.782" v="912" actId="1076"/>
        <pc:sldMkLst>
          <pc:docMk/>
          <pc:sldMk cId="707397614" sldId="2700"/>
        </pc:sldMkLst>
        <pc:picChg chg="mod">
          <ac:chgData name="魏 星达" userId="ca17b13798aa44f7" providerId="LiveId" clId="{B51FC67B-18BC-814E-A721-CE4F322C59C7}" dt="2021-11-15T05:52:30.142" v="900" actId="1076"/>
          <ac:picMkLst>
            <pc:docMk/>
            <pc:sldMk cId="707397614" sldId="2700"/>
            <ac:picMk id="5" creationId="{DC5BA19C-650A-424D-8D00-3A637C9F4709}"/>
          </ac:picMkLst>
        </pc:picChg>
        <pc:picChg chg="add mod">
          <ac:chgData name="魏 星达" userId="ca17b13798aa44f7" providerId="LiveId" clId="{B51FC67B-18BC-814E-A721-CE4F322C59C7}" dt="2021-11-15T05:52:37.803" v="906" actId="1076"/>
          <ac:picMkLst>
            <pc:docMk/>
            <pc:sldMk cId="707397614" sldId="2700"/>
            <ac:picMk id="9" creationId="{618B6BB5-6D24-EB4A-8609-B01852FBBFF0}"/>
          </ac:picMkLst>
        </pc:picChg>
        <pc:picChg chg="add del mod">
          <ac:chgData name="魏 星达" userId="ca17b13798aa44f7" providerId="LiveId" clId="{B51FC67B-18BC-814E-A721-CE4F322C59C7}" dt="2021-11-15T05:52:34.936" v="904"/>
          <ac:picMkLst>
            <pc:docMk/>
            <pc:sldMk cId="707397614" sldId="2700"/>
            <ac:picMk id="10" creationId="{242C8F8F-E065-D44F-81B3-ADC92EAF7B71}"/>
          </ac:picMkLst>
        </pc:picChg>
        <pc:picChg chg="add mod">
          <ac:chgData name="魏 星达" userId="ca17b13798aa44f7" providerId="LiveId" clId="{B51FC67B-18BC-814E-A721-CE4F322C59C7}" dt="2021-11-15T05:52:39.537" v="908" actId="1076"/>
          <ac:picMkLst>
            <pc:docMk/>
            <pc:sldMk cId="707397614" sldId="2700"/>
            <ac:picMk id="11" creationId="{DCBFA886-6998-B244-9310-2A81045A4E98}"/>
          </ac:picMkLst>
        </pc:picChg>
        <pc:picChg chg="add mod">
          <ac:chgData name="魏 星达" userId="ca17b13798aa44f7" providerId="LiveId" clId="{B51FC67B-18BC-814E-A721-CE4F322C59C7}" dt="2021-11-15T05:52:45.782" v="912" actId="1076"/>
          <ac:picMkLst>
            <pc:docMk/>
            <pc:sldMk cId="707397614" sldId="2700"/>
            <ac:picMk id="12" creationId="{58DFAB1C-D156-954E-BDD1-389720231845}"/>
          </ac:picMkLst>
        </pc:picChg>
      </pc:sldChg>
      <pc:sldChg chg="modSp mod">
        <pc:chgData name="魏 星达" userId="ca17b13798aa44f7" providerId="LiveId" clId="{B51FC67B-18BC-814E-A721-CE4F322C59C7}" dt="2021-11-15T05:49:51.032" v="696" actId="20577"/>
        <pc:sldMkLst>
          <pc:docMk/>
          <pc:sldMk cId="3876713371" sldId="2882"/>
        </pc:sldMkLst>
        <pc:spChg chg="mod">
          <ac:chgData name="魏 星达" userId="ca17b13798aa44f7" providerId="LiveId" clId="{B51FC67B-18BC-814E-A721-CE4F322C59C7}" dt="2021-11-15T05:49:51.032" v="696" actId="20577"/>
          <ac:spMkLst>
            <pc:docMk/>
            <pc:sldMk cId="3876713371" sldId="2882"/>
            <ac:spMk id="5" creationId="{375403D9-9667-EA4B-986A-9CD8EA818815}"/>
          </ac:spMkLst>
        </pc:spChg>
      </pc:sldChg>
      <pc:sldChg chg="modSp mod">
        <pc:chgData name="魏 星达" userId="ca17b13798aa44f7" providerId="LiveId" clId="{B51FC67B-18BC-814E-A721-CE4F322C59C7}" dt="2021-11-15T05:50:18.332" v="742" actId="20577"/>
        <pc:sldMkLst>
          <pc:docMk/>
          <pc:sldMk cId="893179743" sldId="2884"/>
        </pc:sldMkLst>
        <pc:spChg chg="mod">
          <ac:chgData name="魏 星达" userId="ca17b13798aa44f7" providerId="LiveId" clId="{B51FC67B-18BC-814E-A721-CE4F322C59C7}" dt="2021-11-15T05:50:18.332" v="742" actId="20577"/>
          <ac:spMkLst>
            <pc:docMk/>
            <pc:sldMk cId="893179743" sldId="2884"/>
            <ac:spMk id="13" creationId="{1E0811E4-C310-3043-858A-E319DF7B9E4E}"/>
          </ac:spMkLst>
        </pc:spChg>
      </pc:sldChg>
      <pc:sldChg chg="modSp mod">
        <pc:chgData name="魏 星达" userId="ca17b13798aa44f7" providerId="LiveId" clId="{B51FC67B-18BC-814E-A721-CE4F322C59C7}" dt="2021-11-15T05:50:44.862" v="745" actId="33524"/>
        <pc:sldMkLst>
          <pc:docMk/>
          <pc:sldMk cId="3045950767" sldId="2886"/>
        </pc:sldMkLst>
        <pc:spChg chg="mod">
          <ac:chgData name="魏 星达" userId="ca17b13798aa44f7" providerId="LiveId" clId="{B51FC67B-18BC-814E-A721-CE4F322C59C7}" dt="2021-11-15T05:50:44.862" v="745" actId="33524"/>
          <ac:spMkLst>
            <pc:docMk/>
            <pc:sldMk cId="3045950767" sldId="2886"/>
            <ac:spMk id="3" creationId="{8E71B443-0925-614B-8F14-88D65EAE56F2}"/>
          </ac:spMkLst>
        </pc:spChg>
      </pc:sldChg>
      <pc:sldChg chg="modSp mod">
        <pc:chgData name="魏 星达" userId="ca17b13798aa44f7" providerId="LiveId" clId="{B51FC67B-18BC-814E-A721-CE4F322C59C7}" dt="2021-11-15T05:51:29.237" v="887" actId="20577"/>
        <pc:sldMkLst>
          <pc:docMk/>
          <pc:sldMk cId="644080243" sldId="2888"/>
        </pc:sldMkLst>
        <pc:spChg chg="mod">
          <ac:chgData name="魏 星达" userId="ca17b13798aa44f7" providerId="LiveId" clId="{B51FC67B-18BC-814E-A721-CE4F322C59C7}" dt="2021-11-15T05:51:29.237" v="887" actId="20577"/>
          <ac:spMkLst>
            <pc:docMk/>
            <pc:sldMk cId="644080243" sldId="2888"/>
            <ac:spMk id="3" creationId="{66467E76-C26E-6B46-968F-EB450DAC1901}"/>
          </ac:spMkLst>
        </pc:spChg>
      </pc:sldChg>
      <pc:sldChg chg="modSp mod">
        <pc:chgData name="魏 星达" userId="ca17b13798aa44f7" providerId="LiveId" clId="{B51FC67B-18BC-814E-A721-CE4F322C59C7}" dt="2021-11-15T05:53:16.933" v="996" actId="20577"/>
        <pc:sldMkLst>
          <pc:docMk/>
          <pc:sldMk cId="1911714317" sldId="2889"/>
        </pc:sldMkLst>
        <pc:spChg chg="mod">
          <ac:chgData name="魏 星达" userId="ca17b13798aa44f7" providerId="LiveId" clId="{B51FC67B-18BC-814E-A721-CE4F322C59C7}" dt="2021-11-15T05:53:16.933" v="996" actId="20577"/>
          <ac:spMkLst>
            <pc:docMk/>
            <pc:sldMk cId="1911714317" sldId="2889"/>
            <ac:spMk id="3" creationId="{66467E76-C26E-6B46-968F-EB450DAC1901}"/>
          </ac:spMkLst>
        </pc:spChg>
      </pc:sldChg>
      <pc:sldChg chg="new del">
        <pc:chgData name="魏 星达" userId="ca17b13798aa44f7" providerId="LiveId" clId="{B51FC67B-18BC-814E-A721-CE4F322C59C7}" dt="2021-11-15T03:27:14.221" v="2" actId="680"/>
        <pc:sldMkLst>
          <pc:docMk/>
          <pc:sldMk cId="3502604659" sldId="2893"/>
        </pc:sldMkLst>
      </pc:sldChg>
    </pc:docChg>
  </pc:docChgLst>
  <pc:docChgLst>
    <pc:chgData name="魏 星达" userId="ca17b13798aa44f7" providerId="LiveId" clId="{D8B5E3FB-3C5E-744C-8B7A-0B9AC8CAAA61}"/>
    <pc:docChg chg="undo custSel addSld delSld modSld">
      <pc:chgData name="魏 星达" userId="ca17b13798aa44f7" providerId="LiveId" clId="{D8B5E3FB-3C5E-744C-8B7A-0B9AC8CAAA61}" dt="2021-11-12T09:24:51.105" v="11864" actId="20577"/>
      <pc:docMkLst>
        <pc:docMk/>
      </pc:docMkLst>
      <pc:sldChg chg="add del">
        <pc:chgData name="魏 星达" userId="ca17b13798aa44f7" providerId="LiveId" clId="{D8B5E3FB-3C5E-744C-8B7A-0B9AC8CAAA61}" dt="2021-11-12T08:55:02.234" v="10481"/>
        <pc:sldMkLst>
          <pc:docMk/>
          <pc:sldMk cId="2208209853" sldId="285"/>
        </pc:sldMkLst>
      </pc:sldChg>
      <pc:sldChg chg="modSp add mod">
        <pc:chgData name="魏 星达" userId="ca17b13798aa44f7" providerId="LiveId" clId="{D8B5E3FB-3C5E-744C-8B7A-0B9AC8CAAA61}" dt="2021-11-12T07:28:16.207" v="8193" actId="20577"/>
        <pc:sldMkLst>
          <pc:docMk/>
          <pc:sldMk cId="2310703520" sldId="1593"/>
        </pc:sldMkLst>
        <pc:spChg chg="mod">
          <ac:chgData name="魏 星达" userId="ca17b13798aa44f7" providerId="LiveId" clId="{D8B5E3FB-3C5E-744C-8B7A-0B9AC8CAAA61}" dt="2021-11-12T07:28:16.207" v="8193" actId="20577"/>
          <ac:spMkLst>
            <pc:docMk/>
            <pc:sldMk cId="2310703520" sldId="1593"/>
            <ac:spMk id="3" creationId="{D2556E8E-B9A4-8146-A17B-D90B7EE7129E}"/>
          </ac:spMkLst>
        </pc:spChg>
      </pc:sldChg>
      <pc:sldChg chg="modSp add mod">
        <pc:chgData name="魏 星达" userId="ca17b13798aa44f7" providerId="LiveId" clId="{D8B5E3FB-3C5E-744C-8B7A-0B9AC8CAAA61}" dt="2021-11-12T07:34:47.361" v="8653" actId="20577"/>
        <pc:sldMkLst>
          <pc:docMk/>
          <pc:sldMk cId="3710252163" sldId="1594"/>
        </pc:sldMkLst>
        <pc:spChg chg="mod">
          <ac:chgData name="魏 星达" userId="ca17b13798aa44f7" providerId="LiveId" clId="{D8B5E3FB-3C5E-744C-8B7A-0B9AC8CAAA61}" dt="2021-11-12T07:34:47.361" v="8653" actId="20577"/>
          <ac:spMkLst>
            <pc:docMk/>
            <pc:sldMk cId="3710252163" sldId="1594"/>
            <ac:spMk id="2" creationId="{C59DF379-8A09-6B4A-B346-168F0CBC6074}"/>
          </ac:spMkLst>
        </pc:spChg>
      </pc:sldChg>
      <pc:sldChg chg="addSp modSp add mod modAnim modNotesTx">
        <pc:chgData name="魏 星达" userId="ca17b13798aa44f7" providerId="LiveId" clId="{D8B5E3FB-3C5E-744C-8B7A-0B9AC8CAAA61}" dt="2021-11-12T07:31:19.872" v="8498" actId="20577"/>
        <pc:sldMkLst>
          <pc:docMk/>
          <pc:sldMk cId="1821496117" sldId="1611"/>
        </pc:sldMkLst>
        <pc:spChg chg="add mod">
          <ac:chgData name="魏 星达" userId="ca17b13798aa44f7" providerId="LiveId" clId="{D8B5E3FB-3C5E-744C-8B7A-0B9AC8CAAA61}" dt="2021-11-12T07:30:55.049" v="8350" actId="1076"/>
          <ac:spMkLst>
            <pc:docMk/>
            <pc:sldMk cId="1821496117" sldId="1611"/>
            <ac:spMk id="20" creationId="{235B2A98-8A48-4347-AA5B-9DC8F174891A}"/>
          </ac:spMkLst>
        </pc:spChg>
        <pc:spChg chg="mod">
          <ac:chgData name="魏 星达" userId="ca17b13798aa44f7" providerId="LiveId" clId="{D8B5E3FB-3C5E-744C-8B7A-0B9AC8CAAA61}" dt="2021-11-12T07:29:41.837" v="8225" actId="948"/>
          <ac:spMkLst>
            <pc:docMk/>
            <pc:sldMk cId="1821496117" sldId="1611"/>
            <ac:spMk id="39" creationId="{DDEE5F84-C8EE-F343-8167-7F12F2E75225}"/>
          </ac:spMkLst>
        </pc:spChg>
        <pc:spChg chg="mod">
          <ac:chgData name="魏 星达" userId="ca17b13798aa44f7" providerId="LiveId" clId="{D8B5E3FB-3C5E-744C-8B7A-0B9AC8CAAA61}" dt="2021-11-12T07:30:46.115" v="8347" actId="1076"/>
          <ac:spMkLst>
            <pc:docMk/>
            <pc:sldMk cId="1821496117" sldId="1611"/>
            <ac:spMk id="40" creationId="{7A71DDC7-9F5E-5644-920D-40300E55AE2E}"/>
          </ac:spMkLst>
        </pc:spChg>
      </pc:sldChg>
      <pc:sldChg chg="add">
        <pc:chgData name="魏 星达" userId="ca17b13798aa44f7" providerId="LiveId" clId="{D8B5E3FB-3C5E-744C-8B7A-0B9AC8CAAA61}" dt="2021-11-12T07:28:47.244" v="8195"/>
        <pc:sldMkLst>
          <pc:docMk/>
          <pc:sldMk cId="796741388" sldId="1613"/>
        </pc:sldMkLst>
      </pc:sldChg>
      <pc:sldChg chg="modSp add mod">
        <pc:chgData name="魏 星达" userId="ca17b13798aa44f7" providerId="LiveId" clId="{D8B5E3FB-3C5E-744C-8B7A-0B9AC8CAAA61}" dt="2021-11-12T07:33:19.927" v="8629" actId="20577"/>
        <pc:sldMkLst>
          <pc:docMk/>
          <pc:sldMk cId="824118862" sldId="1616"/>
        </pc:sldMkLst>
        <pc:spChg chg="mod">
          <ac:chgData name="魏 星达" userId="ca17b13798aa44f7" providerId="LiveId" clId="{D8B5E3FB-3C5E-744C-8B7A-0B9AC8CAAA61}" dt="2021-11-12T07:32:47.302" v="8509" actId="20577"/>
          <ac:spMkLst>
            <pc:docMk/>
            <pc:sldMk cId="824118862" sldId="1616"/>
            <ac:spMk id="3" creationId="{20909C69-67B9-5E42-BDC3-CB5FBB851A8C}"/>
          </ac:spMkLst>
        </pc:spChg>
        <pc:spChg chg="mod">
          <ac:chgData name="魏 星达" userId="ca17b13798aa44f7" providerId="LiveId" clId="{D8B5E3FB-3C5E-744C-8B7A-0B9AC8CAAA61}" dt="2021-11-12T07:32:09.555" v="8502" actId="207"/>
          <ac:spMkLst>
            <pc:docMk/>
            <pc:sldMk cId="824118862" sldId="1616"/>
            <ac:spMk id="6" creationId="{79617FFF-EA9C-5F43-807C-CACA9DD5FB6B}"/>
          </ac:spMkLst>
        </pc:spChg>
        <pc:spChg chg="mod">
          <ac:chgData name="魏 星达" userId="ca17b13798aa44f7" providerId="LiveId" clId="{D8B5E3FB-3C5E-744C-8B7A-0B9AC8CAAA61}" dt="2021-11-12T07:33:19.927" v="8629" actId="20577"/>
          <ac:spMkLst>
            <pc:docMk/>
            <pc:sldMk cId="824118862" sldId="1616"/>
            <ac:spMk id="10" creationId="{BBB46C22-8E19-1043-8978-91EC5C3E221D}"/>
          </ac:spMkLst>
        </pc:spChg>
      </pc:sldChg>
      <pc:sldChg chg="add">
        <pc:chgData name="魏 星达" userId="ca17b13798aa44f7" providerId="LiveId" clId="{D8B5E3FB-3C5E-744C-8B7A-0B9AC8CAAA61}" dt="2021-11-12T07:35:07.727" v="8655"/>
        <pc:sldMkLst>
          <pc:docMk/>
          <pc:sldMk cId="500715053" sldId="1617"/>
        </pc:sldMkLst>
      </pc:sldChg>
      <pc:sldChg chg="modSp add mod">
        <pc:chgData name="魏 星达" userId="ca17b13798aa44f7" providerId="LiveId" clId="{D8B5E3FB-3C5E-744C-8B7A-0B9AC8CAAA61}" dt="2021-11-12T07:36:56.967" v="8659" actId="20577"/>
        <pc:sldMkLst>
          <pc:docMk/>
          <pc:sldMk cId="3600591884" sldId="1618"/>
        </pc:sldMkLst>
        <pc:spChg chg="mod">
          <ac:chgData name="魏 星达" userId="ca17b13798aa44f7" providerId="LiveId" clId="{D8B5E3FB-3C5E-744C-8B7A-0B9AC8CAAA61}" dt="2021-11-12T07:36:56.967" v="8659" actId="20577"/>
          <ac:spMkLst>
            <pc:docMk/>
            <pc:sldMk cId="3600591884" sldId="1618"/>
            <ac:spMk id="2" creationId="{770350DD-B478-7A42-A544-0D0E33E5041F}"/>
          </ac:spMkLst>
        </pc:spChg>
      </pc:sldChg>
      <pc:sldChg chg="add">
        <pc:chgData name="魏 星达" userId="ca17b13798aa44f7" providerId="LiveId" clId="{D8B5E3FB-3C5E-744C-8B7A-0B9AC8CAAA61}" dt="2021-11-12T07:35:00.472" v="8654"/>
        <pc:sldMkLst>
          <pc:docMk/>
          <pc:sldMk cId="2503844416" sldId="1620"/>
        </pc:sldMkLst>
      </pc:sldChg>
      <pc:sldChg chg="add">
        <pc:chgData name="魏 星达" userId="ca17b13798aa44f7" providerId="LiveId" clId="{D8B5E3FB-3C5E-744C-8B7A-0B9AC8CAAA61}" dt="2021-11-12T07:34:27.143" v="8631"/>
        <pc:sldMkLst>
          <pc:docMk/>
          <pc:sldMk cId="3190449860" sldId="1621"/>
        </pc:sldMkLst>
      </pc:sldChg>
      <pc:sldChg chg="addSp delSp modSp add mod">
        <pc:chgData name="魏 星达" userId="ca17b13798aa44f7" providerId="LiveId" clId="{D8B5E3FB-3C5E-744C-8B7A-0B9AC8CAAA61}" dt="2021-11-12T07:27:02.200" v="8174" actId="2085"/>
        <pc:sldMkLst>
          <pc:docMk/>
          <pc:sldMk cId="2440653698" sldId="1658"/>
        </pc:sldMkLst>
        <pc:spChg chg="del">
          <ac:chgData name="魏 星达" userId="ca17b13798aa44f7" providerId="LiveId" clId="{D8B5E3FB-3C5E-744C-8B7A-0B9AC8CAAA61}" dt="2021-11-12T07:26:47.438" v="8169" actId="478"/>
          <ac:spMkLst>
            <pc:docMk/>
            <pc:sldMk cId="2440653698" sldId="1658"/>
            <ac:spMk id="2" creationId="{2515956A-6340-D64A-A2BD-C18557E9D24D}"/>
          </ac:spMkLst>
        </pc:spChg>
        <pc:spChg chg="del">
          <ac:chgData name="魏 星达" userId="ca17b13798aa44f7" providerId="LiveId" clId="{D8B5E3FB-3C5E-744C-8B7A-0B9AC8CAAA61}" dt="2021-11-12T07:26:47.438" v="8169" actId="478"/>
          <ac:spMkLst>
            <pc:docMk/>
            <pc:sldMk cId="2440653698" sldId="1658"/>
            <ac:spMk id="3" creationId="{60EC19BC-DF2B-3049-A1CF-0983019CD344}"/>
          </ac:spMkLst>
        </pc:spChg>
        <pc:spChg chg="del">
          <ac:chgData name="魏 星达" userId="ca17b13798aa44f7" providerId="LiveId" clId="{D8B5E3FB-3C5E-744C-8B7A-0B9AC8CAAA61}" dt="2021-11-12T07:26:54.196" v="8171" actId="478"/>
          <ac:spMkLst>
            <pc:docMk/>
            <pc:sldMk cId="2440653698" sldId="1658"/>
            <ac:spMk id="4" creationId="{E66B96F5-1166-7B4D-959B-DF97950E2933}"/>
          </ac:spMkLst>
        </pc:spChg>
        <pc:spChg chg="mod">
          <ac:chgData name="魏 星达" userId="ca17b13798aa44f7" providerId="LiveId" clId="{D8B5E3FB-3C5E-744C-8B7A-0B9AC8CAAA61}" dt="2021-11-12T07:26:52.140" v="8170" actId="1076"/>
          <ac:spMkLst>
            <pc:docMk/>
            <pc:sldMk cId="2440653698" sldId="1658"/>
            <ac:spMk id="5" creationId="{7E76AADF-0615-D840-B99D-BB827CE20B90}"/>
          </ac:spMkLst>
        </pc:spChg>
        <pc:spChg chg="mod">
          <ac:chgData name="魏 星达" userId="ca17b13798aa44f7" providerId="LiveId" clId="{D8B5E3FB-3C5E-744C-8B7A-0B9AC8CAAA61}" dt="2021-11-12T07:26:52.140" v="8170" actId="1076"/>
          <ac:spMkLst>
            <pc:docMk/>
            <pc:sldMk cId="2440653698" sldId="1658"/>
            <ac:spMk id="6" creationId="{7F3F2D72-5CE9-1345-80A8-1EAB379B68C4}"/>
          </ac:spMkLst>
        </pc:spChg>
        <pc:spChg chg="mod">
          <ac:chgData name="魏 星达" userId="ca17b13798aa44f7" providerId="LiveId" clId="{D8B5E3FB-3C5E-744C-8B7A-0B9AC8CAAA61}" dt="2021-11-12T07:26:52.140" v="8170" actId="1076"/>
          <ac:spMkLst>
            <pc:docMk/>
            <pc:sldMk cId="2440653698" sldId="1658"/>
            <ac:spMk id="7" creationId="{21F1F763-EE5C-BA48-9C13-21133BEAF3AC}"/>
          </ac:spMkLst>
        </pc:spChg>
        <pc:spChg chg="mod">
          <ac:chgData name="魏 星达" userId="ca17b13798aa44f7" providerId="LiveId" clId="{D8B5E3FB-3C5E-744C-8B7A-0B9AC8CAAA61}" dt="2021-11-12T07:26:52.140" v="8170" actId="1076"/>
          <ac:spMkLst>
            <pc:docMk/>
            <pc:sldMk cId="2440653698" sldId="1658"/>
            <ac:spMk id="8" creationId="{A7547426-C24F-5740-81AB-43EE787619D8}"/>
          </ac:spMkLst>
        </pc:spChg>
        <pc:spChg chg="add mod">
          <ac:chgData name="魏 星达" userId="ca17b13798aa44f7" providerId="LiveId" clId="{D8B5E3FB-3C5E-744C-8B7A-0B9AC8CAAA61}" dt="2021-11-12T07:27:02.200" v="8174" actId="2085"/>
          <ac:spMkLst>
            <pc:docMk/>
            <pc:sldMk cId="2440653698" sldId="1658"/>
            <ac:spMk id="9" creationId="{FEF196E0-DCB9-F540-AAB0-26C043691193}"/>
          </ac:spMkLst>
        </pc:spChg>
        <pc:spChg chg="mod">
          <ac:chgData name="魏 星达" userId="ca17b13798aa44f7" providerId="LiveId" clId="{D8B5E3FB-3C5E-744C-8B7A-0B9AC8CAAA61}" dt="2021-11-12T07:26:52.140" v="8170" actId="1076"/>
          <ac:spMkLst>
            <pc:docMk/>
            <pc:sldMk cId="2440653698" sldId="1658"/>
            <ac:spMk id="11" creationId="{8F447987-F938-5A42-AE17-2E597F4D4B33}"/>
          </ac:spMkLst>
        </pc:spChg>
        <pc:spChg chg="del">
          <ac:chgData name="魏 星达" userId="ca17b13798aa44f7" providerId="LiveId" clId="{D8B5E3FB-3C5E-744C-8B7A-0B9AC8CAAA61}" dt="2021-11-12T07:26:44.972" v="8168" actId="478"/>
          <ac:spMkLst>
            <pc:docMk/>
            <pc:sldMk cId="2440653698" sldId="1658"/>
            <ac:spMk id="12" creationId="{8973E1E8-86CA-F54C-ABA4-8BBE487B233C}"/>
          </ac:spMkLst>
        </pc:spChg>
        <pc:spChg chg="del">
          <ac:chgData name="魏 星达" userId="ca17b13798aa44f7" providerId="LiveId" clId="{D8B5E3FB-3C5E-744C-8B7A-0B9AC8CAAA61}" dt="2021-11-12T07:26:44.972" v="8168" actId="478"/>
          <ac:spMkLst>
            <pc:docMk/>
            <pc:sldMk cId="2440653698" sldId="1658"/>
            <ac:spMk id="13" creationId="{B4ED3B3A-53B6-1D41-BD20-5750A670B710}"/>
          </ac:spMkLst>
        </pc:spChg>
      </pc:sldChg>
      <pc:sldChg chg="add">
        <pc:chgData name="魏 星达" userId="ca17b13798aa44f7" providerId="LiveId" clId="{D8B5E3FB-3C5E-744C-8B7A-0B9AC8CAAA61}" dt="2021-11-12T07:34:19.135" v="8630"/>
        <pc:sldMkLst>
          <pc:docMk/>
          <pc:sldMk cId="2930868961" sldId="1662"/>
        </pc:sldMkLst>
      </pc:sldChg>
      <pc:sldChg chg="add">
        <pc:chgData name="魏 星达" userId="ca17b13798aa44f7" providerId="LiveId" clId="{D8B5E3FB-3C5E-744C-8B7A-0B9AC8CAAA61}" dt="2021-11-12T07:31:34.491" v="8500"/>
        <pc:sldMkLst>
          <pc:docMk/>
          <pc:sldMk cId="361459763" sldId="1666"/>
        </pc:sldMkLst>
      </pc:sldChg>
      <pc:sldChg chg="addSp delSp modSp add modNotesTx">
        <pc:chgData name="魏 星达" userId="ca17b13798aa44f7" providerId="LiveId" clId="{D8B5E3FB-3C5E-744C-8B7A-0B9AC8CAAA61}" dt="2021-11-12T07:47:02.358" v="8925" actId="20577"/>
        <pc:sldMkLst>
          <pc:docMk/>
          <pc:sldMk cId="3165203195" sldId="1671"/>
        </pc:sldMkLst>
        <pc:spChg chg="add del mod">
          <ac:chgData name="魏 星达" userId="ca17b13798aa44f7" providerId="LiveId" clId="{D8B5E3FB-3C5E-744C-8B7A-0B9AC8CAAA61}" dt="2021-11-12T07:40:21.582" v="8675"/>
          <ac:spMkLst>
            <pc:docMk/>
            <pc:sldMk cId="3165203195" sldId="1671"/>
            <ac:spMk id="7" creationId="{B3EE5846-2BA9-5B4B-A0A6-82F2238E1091}"/>
          </ac:spMkLst>
        </pc:spChg>
        <pc:spChg chg="add mod">
          <ac:chgData name="魏 星达" userId="ca17b13798aa44f7" providerId="LiveId" clId="{D8B5E3FB-3C5E-744C-8B7A-0B9AC8CAAA61}" dt="2021-11-12T07:40:28.539" v="8676"/>
          <ac:spMkLst>
            <pc:docMk/>
            <pc:sldMk cId="3165203195" sldId="1671"/>
            <ac:spMk id="17" creationId="{E008A654-DEE6-DF45-B00E-6BEBC5EA36B9}"/>
          </ac:spMkLst>
        </pc:spChg>
        <pc:spChg chg="add mod">
          <ac:chgData name="魏 星达" userId="ca17b13798aa44f7" providerId="LiveId" clId="{D8B5E3FB-3C5E-744C-8B7A-0B9AC8CAAA61}" dt="2021-11-12T07:40:28.539" v="8676"/>
          <ac:spMkLst>
            <pc:docMk/>
            <pc:sldMk cId="3165203195" sldId="1671"/>
            <ac:spMk id="19" creationId="{4B13E5F0-1356-F24B-A1E3-AB15E1E72558}"/>
          </ac:spMkLst>
        </pc:spChg>
        <pc:picChg chg="add mod">
          <ac:chgData name="魏 星达" userId="ca17b13798aa44f7" providerId="LiveId" clId="{D8B5E3FB-3C5E-744C-8B7A-0B9AC8CAAA61}" dt="2021-11-12T07:40:28.539" v="8676"/>
          <ac:picMkLst>
            <pc:docMk/>
            <pc:sldMk cId="3165203195" sldId="1671"/>
            <ac:picMk id="15" creationId="{D384E7FD-FD53-504D-9793-883F8FB8F945}"/>
          </ac:picMkLst>
        </pc:picChg>
      </pc:sldChg>
      <pc:sldChg chg="modSp mod">
        <pc:chgData name="魏 星达" userId="ca17b13798aa44f7" providerId="LiveId" clId="{D8B5E3FB-3C5E-744C-8B7A-0B9AC8CAAA61}" dt="2021-11-12T07:46:10.912" v="8799" actId="20577"/>
        <pc:sldMkLst>
          <pc:docMk/>
          <pc:sldMk cId="3628960693" sldId="2241"/>
        </pc:sldMkLst>
        <pc:spChg chg="mod">
          <ac:chgData name="魏 星达" userId="ca17b13798aa44f7" providerId="LiveId" clId="{D8B5E3FB-3C5E-744C-8B7A-0B9AC8CAAA61}" dt="2021-11-09T03:48:52.138" v="1099" actId="20577"/>
          <ac:spMkLst>
            <pc:docMk/>
            <pc:sldMk cId="3628960693" sldId="2241"/>
            <ac:spMk id="5" creationId="{2C7C6228-E47F-EA4B-8DD8-28647C76DDD6}"/>
          </ac:spMkLst>
        </pc:spChg>
        <pc:spChg chg="mod">
          <ac:chgData name="魏 星达" userId="ca17b13798aa44f7" providerId="LiveId" clId="{D8B5E3FB-3C5E-744C-8B7A-0B9AC8CAAA61}" dt="2021-11-12T07:46:10.912" v="8799" actId="20577"/>
          <ac:spMkLst>
            <pc:docMk/>
            <pc:sldMk cId="3628960693" sldId="2241"/>
            <ac:spMk id="10" creationId="{B6099FE4-63D1-FF4F-9D92-DDDE3165CCF5}"/>
          </ac:spMkLst>
        </pc:spChg>
      </pc:sldChg>
      <pc:sldChg chg="del">
        <pc:chgData name="魏 星达" userId="ca17b13798aa44f7" providerId="LiveId" clId="{D8B5E3FB-3C5E-744C-8B7A-0B9AC8CAAA61}" dt="2021-11-08T09:08:26.921" v="1" actId="2696"/>
        <pc:sldMkLst>
          <pc:docMk/>
          <pc:sldMk cId="5305553" sldId="2412"/>
        </pc:sldMkLst>
      </pc:sldChg>
      <pc:sldChg chg="del">
        <pc:chgData name="魏 星达" userId="ca17b13798aa44f7" providerId="LiveId" clId="{D8B5E3FB-3C5E-744C-8B7A-0B9AC8CAAA61}" dt="2021-11-08T09:08:26.921" v="1" actId="2696"/>
        <pc:sldMkLst>
          <pc:docMk/>
          <pc:sldMk cId="3391617947" sldId="2414"/>
        </pc:sldMkLst>
      </pc:sldChg>
      <pc:sldChg chg="del">
        <pc:chgData name="魏 星达" userId="ca17b13798aa44f7" providerId="LiveId" clId="{D8B5E3FB-3C5E-744C-8B7A-0B9AC8CAAA61}" dt="2021-11-08T09:08:26.921" v="1" actId="2696"/>
        <pc:sldMkLst>
          <pc:docMk/>
          <pc:sldMk cId="4040921146" sldId="2418"/>
        </pc:sldMkLst>
      </pc:sldChg>
      <pc:sldChg chg="del">
        <pc:chgData name="魏 星达" userId="ca17b13798aa44f7" providerId="LiveId" clId="{D8B5E3FB-3C5E-744C-8B7A-0B9AC8CAAA61}" dt="2021-11-08T09:08:26.921" v="1" actId="2696"/>
        <pc:sldMkLst>
          <pc:docMk/>
          <pc:sldMk cId="3499332337" sldId="2419"/>
        </pc:sldMkLst>
      </pc:sldChg>
      <pc:sldChg chg="del">
        <pc:chgData name="魏 星达" userId="ca17b13798aa44f7" providerId="LiveId" clId="{D8B5E3FB-3C5E-744C-8B7A-0B9AC8CAAA61}" dt="2021-11-08T09:08:26.921" v="1" actId="2696"/>
        <pc:sldMkLst>
          <pc:docMk/>
          <pc:sldMk cId="3064509943" sldId="2420"/>
        </pc:sldMkLst>
      </pc:sldChg>
      <pc:sldChg chg="del">
        <pc:chgData name="魏 星达" userId="ca17b13798aa44f7" providerId="LiveId" clId="{D8B5E3FB-3C5E-744C-8B7A-0B9AC8CAAA61}" dt="2021-11-08T09:08:26.921" v="1" actId="2696"/>
        <pc:sldMkLst>
          <pc:docMk/>
          <pc:sldMk cId="1204325321" sldId="2422"/>
        </pc:sldMkLst>
      </pc:sldChg>
      <pc:sldChg chg="del">
        <pc:chgData name="魏 星达" userId="ca17b13798aa44f7" providerId="LiveId" clId="{D8B5E3FB-3C5E-744C-8B7A-0B9AC8CAAA61}" dt="2021-11-08T09:08:26.921" v="1" actId="2696"/>
        <pc:sldMkLst>
          <pc:docMk/>
          <pc:sldMk cId="1677721124" sldId="2425"/>
        </pc:sldMkLst>
      </pc:sldChg>
      <pc:sldChg chg="del">
        <pc:chgData name="魏 星达" userId="ca17b13798aa44f7" providerId="LiveId" clId="{D8B5E3FB-3C5E-744C-8B7A-0B9AC8CAAA61}" dt="2021-11-08T09:08:26.921" v="1" actId="2696"/>
        <pc:sldMkLst>
          <pc:docMk/>
          <pc:sldMk cId="2176119614" sldId="2426"/>
        </pc:sldMkLst>
      </pc:sldChg>
      <pc:sldChg chg="del">
        <pc:chgData name="魏 星达" userId="ca17b13798aa44f7" providerId="LiveId" clId="{D8B5E3FB-3C5E-744C-8B7A-0B9AC8CAAA61}" dt="2021-11-08T09:08:26.921" v="1" actId="2696"/>
        <pc:sldMkLst>
          <pc:docMk/>
          <pc:sldMk cId="2150790835" sldId="2453"/>
        </pc:sldMkLst>
      </pc:sldChg>
      <pc:sldChg chg="del">
        <pc:chgData name="魏 星达" userId="ca17b13798aa44f7" providerId="LiveId" clId="{D8B5E3FB-3C5E-744C-8B7A-0B9AC8CAAA61}" dt="2021-11-08T09:08:26.921" v="1" actId="2696"/>
        <pc:sldMkLst>
          <pc:docMk/>
          <pc:sldMk cId="1781540858" sldId="2454"/>
        </pc:sldMkLst>
      </pc:sldChg>
      <pc:sldChg chg="add del">
        <pc:chgData name="魏 星达" userId="ca17b13798aa44f7" providerId="LiveId" clId="{D8B5E3FB-3C5E-744C-8B7A-0B9AC8CAAA61}" dt="2021-11-12T07:45:28.804" v="8788" actId="2696"/>
        <pc:sldMkLst>
          <pc:docMk/>
          <pc:sldMk cId="203006083" sldId="2460"/>
        </pc:sldMkLst>
      </pc:sldChg>
      <pc:sldChg chg="modSp add mod">
        <pc:chgData name="魏 星达" userId="ca17b13798aa44f7" providerId="LiveId" clId="{D8B5E3FB-3C5E-744C-8B7A-0B9AC8CAAA61}" dt="2021-11-12T07:38:43.866" v="8671" actId="20577"/>
        <pc:sldMkLst>
          <pc:docMk/>
          <pc:sldMk cId="115466326" sldId="2461"/>
        </pc:sldMkLst>
        <pc:spChg chg="mod">
          <ac:chgData name="魏 星达" userId="ca17b13798aa44f7" providerId="LiveId" clId="{D8B5E3FB-3C5E-744C-8B7A-0B9AC8CAAA61}" dt="2021-11-12T07:38:43.866" v="8671" actId="20577"/>
          <ac:spMkLst>
            <pc:docMk/>
            <pc:sldMk cId="115466326" sldId="2461"/>
            <ac:spMk id="2" creationId="{0025FD1C-A66E-DA47-BE65-C47BE8AD5359}"/>
          </ac:spMkLst>
        </pc:spChg>
      </pc:sldChg>
      <pc:sldChg chg="add">
        <pc:chgData name="魏 星达" userId="ca17b13798aa44f7" providerId="LiveId" clId="{D8B5E3FB-3C5E-744C-8B7A-0B9AC8CAAA61}" dt="2021-11-12T07:37:04.875" v="8660"/>
        <pc:sldMkLst>
          <pc:docMk/>
          <pc:sldMk cId="4074469059" sldId="2464"/>
        </pc:sldMkLst>
      </pc:sldChg>
      <pc:sldChg chg="add">
        <pc:chgData name="魏 星达" userId="ca17b13798aa44f7" providerId="LiveId" clId="{D8B5E3FB-3C5E-744C-8B7A-0B9AC8CAAA61}" dt="2021-11-12T07:39:22.009" v="8672"/>
        <pc:sldMkLst>
          <pc:docMk/>
          <pc:sldMk cId="3497948155" sldId="2465"/>
        </pc:sldMkLst>
      </pc:sldChg>
      <pc:sldChg chg="del">
        <pc:chgData name="魏 星达" userId="ca17b13798aa44f7" providerId="LiveId" clId="{D8B5E3FB-3C5E-744C-8B7A-0B9AC8CAAA61}" dt="2021-11-08T09:08:26.921" v="1" actId="2696"/>
        <pc:sldMkLst>
          <pc:docMk/>
          <pc:sldMk cId="1217933146" sldId="2475"/>
        </pc:sldMkLst>
      </pc:sldChg>
      <pc:sldChg chg="del">
        <pc:chgData name="魏 星达" userId="ca17b13798aa44f7" providerId="LiveId" clId="{D8B5E3FB-3C5E-744C-8B7A-0B9AC8CAAA61}" dt="2021-11-08T09:08:26.921" v="1" actId="2696"/>
        <pc:sldMkLst>
          <pc:docMk/>
          <pc:sldMk cId="3535723165" sldId="2503"/>
        </pc:sldMkLst>
      </pc:sldChg>
      <pc:sldChg chg="del">
        <pc:chgData name="魏 星达" userId="ca17b13798aa44f7" providerId="LiveId" clId="{D8B5E3FB-3C5E-744C-8B7A-0B9AC8CAAA61}" dt="2021-11-08T09:08:26.921" v="1" actId="2696"/>
        <pc:sldMkLst>
          <pc:docMk/>
          <pc:sldMk cId="3221299350" sldId="2519"/>
        </pc:sldMkLst>
      </pc:sldChg>
      <pc:sldChg chg="del">
        <pc:chgData name="魏 星达" userId="ca17b13798aa44f7" providerId="LiveId" clId="{D8B5E3FB-3C5E-744C-8B7A-0B9AC8CAAA61}" dt="2021-11-08T09:08:26.921" v="1" actId="2696"/>
        <pc:sldMkLst>
          <pc:docMk/>
          <pc:sldMk cId="1185987053" sldId="2587"/>
        </pc:sldMkLst>
      </pc:sldChg>
      <pc:sldChg chg="del">
        <pc:chgData name="魏 星达" userId="ca17b13798aa44f7" providerId="LiveId" clId="{D8B5E3FB-3C5E-744C-8B7A-0B9AC8CAAA61}" dt="2021-11-08T09:08:26.921" v="1" actId="2696"/>
        <pc:sldMkLst>
          <pc:docMk/>
          <pc:sldMk cId="3448394934" sldId="2588"/>
        </pc:sldMkLst>
      </pc:sldChg>
      <pc:sldChg chg="del">
        <pc:chgData name="魏 星达" userId="ca17b13798aa44f7" providerId="LiveId" clId="{D8B5E3FB-3C5E-744C-8B7A-0B9AC8CAAA61}" dt="2021-11-08T09:08:26.921" v="1" actId="2696"/>
        <pc:sldMkLst>
          <pc:docMk/>
          <pc:sldMk cId="3108041198" sldId="2589"/>
        </pc:sldMkLst>
      </pc:sldChg>
      <pc:sldChg chg="del">
        <pc:chgData name="魏 星达" userId="ca17b13798aa44f7" providerId="LiveId" clId="{D8B5E3FB-3C5E-744C-8B7A-0B9AC8CAAA61}" dt="2021-11-08T09:08:26.921" v="1" actId="2696"/>
        <pc:sldMkLst>
          <pc:docMk/>
          <pc:sldMk cId="2275593127" sldId="2590"/>
        </pc:sldMkLst>
      </pc:sldChg>
      <pc:sldChg chg="del">
        <pc:chgData name="魏 星达" userId="ca17b13798aa44f7" providerId="LiveId" clId="{D8B5E3FB-3C5E-744C-8B7A-0B9AC8CAAA61}" dt="2021-11-08T09:08:26.921" v="1" actId="2696"/>
        <pc:sldMkLst>
          <pc:docMk/>
          <pc:sldMk cId="4215482373" sldId="2591"/>
        </pc:sldMkLst>
      </pc:sldChg>
      <pc:sldChg chg="del">
        <pc:chgData name="魏 星达" userId="ca17b13798aa44f7" providerId="LiveId" clId="{D8B5E3FB-3C5E-744C-8B7A-0B9AC8CAAA61}" dt="2021-11-08T09:08:26.921" v="1" actId="2696"/>
        <pc:sldMkLst>
          <pc:docMk/>
          <pc:sldMk cId="1093242359" sldId="2592"/>
        </pc:sldMkLst>
      </pc:sldChg>
      <pc:sldChg chg="del">
        <pc:chgData name="魏 星达" userId="ca17b13798aa44f7" providerId="LiveId" clId="{D8B5E3FB-3C5E-744C-8B7A-0B9AC8CAAA61}" dt="2021-11-08T09:08:26.921" v="1" actId="2696"/>
        <pc:sldMkLst>
          <pc:docMk/>
          <pc:sldMk cId="791662050" sldId="2593"/>
        </pc:sldMkLst>
      </pc:sldChg>
      <pc:sldChg chg="del">
        <pc:chgData name="魏 星达" userId="ca17b13798aa44f7" providerId="LiveId" clId="{D8B5E3FB-3C5E-744C-8B7A-0B9AC8CAAA61}" dt="2021-11-08T09:08:26.921" v="1" actId="2696"/>
        <pc:sldMkLst>
          <pc:docMk/>
          <pc:sldMk cId="3430869129" sldId="2595"/>
        </pc:sldMkLst>
      </pc:sldChg>
      <pc:sldChg chg="del">
        <pc:chgData name="魏 星达" userId="ca17b13798aa44f7" providerId="LiveId" clId="{D8B5E3FB-3C5E-744C-8B7A-0B9AC8CAAA61}" dt="2021-11-08T09:08:26.921" v="1" actId="2696"/>
        <pc:sldMkLst>
          <pc:docMk/>
          <pc:sldMk cId="598412902" sldId="2596"/>
        </pc:sldMkLst>
      </pc:sldChg>
      <pc:sldChg chg="del">
        <pc:chgData name="魏 星达" userId="ca17b13798aa44f7" providerId="LiveId" clId="{D8B5E3FB-3C5E-744C-8B7A-0B9AC8CAAA61}" dt="2021-11-08T09:08:26.921" v="1" actId="2696"/>
        <pc:sldMkLst>
          <pc:docMk/>
          <pc:sldMk cId="1898764717" sldId="2597"/>
        </pc:sldMkLst>
      </pc:sldChg>
      <pc:sldChg chg="del">
        <pc:chgData name="魏 星达" userId="ca17b13798aa44f7" providerId="LiveId" clId="{D8B5E3FB-3C5E-744C-8B7A-0B9AC8CAAA61}" dt="2021-11-08T09:08:26.921" v="1" actId="2696"/>
        <pc:sldMkLst>
          <pc:docMk/>
          <pc:sldMk cId="3333878391" sldId="2600"/>
        </pc:sldMkLst>
      </pc:sldChg>
      <pc:sldChg chg="del">
        <pc:chgData name="魏 星达" userId="ca17b13798aa44f7" providerId="LiveId" clId="{D8B5E3FB-3C5E-744C-8B7A-0B9AC8CAAA61}" dt="2021-11-08T09:08:26.921" v="1" actId="2696"/>
        <pc:sldMkLst>
          <pc:docMk/>
          <pc:sldMk cId="3236256323" sldId="2601"/>
        </pc:sldMkLst>
      </pc:sldChg>
      <pc:sldChg chg="del">
        <pc:chgData name="魏 星达" userId="ca17b13798aa44f7" providerId="LiveId" clId="{D8B5E3FB-3C5E-744C-8B7A-0B9AC8CAAA61}" dt="2021-11-08T09:08:26.921" v="1" actId="2696"/>
        <pc:sldMkLst>
          <pc:docMk/>
          <pc:sldMk cId="2556399565" sldId="2604"/>
        </pc:sldMkLst>
      </pc:sldChg>
      <pc:sldChg chg="del">
        <pc:chgData name="魏 星达" userId="ca17b13798aa44f7" providerId="LiveId" clId="{D8B5E3FB-3C5E-744C-8B7A-0B9AC8CAAA61}" dt="2021-11-08T09:08:26.921" v="1" actId="2696"/>
        <pc:sldMkLst>
          <pc:docMk/>
          <pc:sldMk cId="1614802366" sldId="2606"/>
        </pc:sldMkLst>
      </pc:sldChg>
      <pc:sldChg chg="addSp modSp add del mod">
        <pc:chgData name="魏 星达" userId="ca17b13798aa44f7" providerId="LiveId" clId="{D8B5E3FB-3C5E-744C-8B7A-0B9AC8CAAA61}" dt="2021-11-10T05:17:23.592" v="1410" actId="1076"/>
        <pc:sldMkLst>
          <pc:docMk/>
          <pc:sldMk cId="560485110" sldId="2607"/>
        </pc:sldMkLst>
        <pc:spChg chg="mod">
          <ac:chgData name="魏 星达" userId="ca17b13798aa44f7" providerId="LiveId" clId="{D8B5E3FB-3C5E-744C-8B7A-0B9AC8CAAA61}" dt="2021-11-08T09:08:53.930" v="40" actId="20577"/>
          <ac:spMkLst>
            <pc:docMk/>
            <pc:sldMk cId="560485110" sldId="2607"/>
            <ac:spMk id="2" creationId="{C4629361-821E-344C-B689-CFC4BD3E9378}"/>
          </ac:spMkLst>
        </pc:spChg>
        <pc:spChg chg="add mod">
          <ac:chgData name="魏 星达" userId="ca17b13798aa44f7" providerId="LiveId" clId="{D8B5E3FB-3C5E-744C-8B7A-0B9AC8CAAA61}" dt="2021-11-10T05:17:23.592" v="1410" actId="1076"/>
          <ac:spMkLst>
            <pc:docMk/>
            <pc:sldMk cId="560485110" sldId="2607"/>
            <ac:spMk id="5" creationId="{57A5C436-9775-584F-892C-96B0B2332A12}"/>
          </ac:spMkLst>
        </pc:spChg>
        <pc:spChg chg="add mod">
          <ac:chgData name="魏 星达" userId="ca17b13798aa44f7" providerId="LiveId" clId="{D8B5E3FB-3C5E-744C-8B7A-0B9AC8CAAA61}" dt="2021-11-10T05:17:23.592" v="1410" actId="1076"/>
          <ac:spMkLst>
            <pc:docMk/>
            <pc:sldMk cId="560485110" sldId="2607"/>
            <ac:spMk id="6" creationId="{4F093C5D-753C-0845-92D3-A4526CA1C4C1}"/>
          </ac:spMkLst>
        </pc:spChg>
      </pc:sldChg>
      <pc:sldChg chg="del">
        <pc:chgData name="魏 星达" userId="ca17b13798aa44f7" providerId="LiveId" clId="{D8B5E3FB-3C5E-744C-8B7A-0B9AC8CAAA61}" dt="2021-11-08T09:08:26.921" v="1" actId="2696"/>
        <pc:sldMkLst>
          <pc:docMk/>
          <pc:sldMk cId="3560846042" sldId="2609"/>
        </pc:sldMkLst>
      </pc:sldChg>
      <pc:sldChg chg="del">
        <pc:chgData name="魏 星达" userId="ca17b13798aa44f7" providerId="LiveId" clId="{D8B5E3FB-3C5E-744C-8B7A-0B9AC8CAAA61}" dt="2021-11-08T09:08:26.921" v="1" actId="2696"/>
        <pc:sldMkLst>
          <pc:docMk/>
          <pc:sldMk cId="2523158306" sldId="2611"/>
        </pc:sldMkLst>
      </pc:sldChg>
      <pc:sldChg chg="del">
        <pc:chgData name="魏 星达" userId="ca17b13798aa44f7" providerId="LiveId" clId="{D8B5E3FB-3C5E-744C-8B7A-0B9AC8CAAA61}" dt="2021-11-08T09:08:26.921" v="1" actId="2696"/>
        <pc:sldMkLst>
          <pc:docMk/>
          <pc:sldMk cId="656444314" sldId="2612"/>
        </pc:sldMkLst>
      </pc:sldChg>
      <pc:sldChg chg="del">
        <pc:chgData name="魏 星达" userId="ca17b13798aa44f7" providerId="LiveId" clId="{D8B5E3FB-3C5E-744C-8B7A-0B9AC8CAAA61}" dt="2021-11-08T09:08:26.921" v="1" actId="2696"/>
        <pc:sldMkLst>
          <pc:docMk/>
          <pc:sldMk cId="1872074617" sldId="2613"/>
        </pc:sldMkLst>
      </pc:sldChg>
      <pc:sldChg chg="del">
        <pc:chgData name="魏 星达" userId="ca17b13798aa44f7" providerId="LiveId" clId="{D8B5E3FB-3C5E-744C-8B7A-0B9AC8CAAA61}" dt="2021-11-08T09:08:26.921" v="1" actId="2696"/>
        <pc:sldMkLst>
          <pc:docMk/>
          <pc:sldMk cId="164618304" sldId="2614"/>
        </pc:sldMkLst>
      </pc:sldChg>
      <pc:sldChg chg="del">
        <pc:chgData name="魏 星达" userId="ca17b13798aa44f7" providerId="LiveId" clId="{D8B5E3FB-3C5E-744C-8B7A-0B9AC8CAAA61}" dt="2021-11-08T09:08:26.921" v="1" actId="2696"/>
        <pc:sldMkLst>
          <pc:docMk/>
          <pc:sldMk cId="1898015795" sldId="2615"/>
        </pc:sldMkLst>
      </pc:sldChg>
      <pc:sldChg chg="del">
        <pc:chgData name="魏 星达" userId="ca17b13798aa44f7" providerId="LiveId" clId="{D8B5E3FB-3C5E-744C-8B7A-0B9AC8CAAA61}" dt="2021-11-08T09:08:26.921" v="1" actId="2696"/>
        <pc:sldMkLst>
          <pc:docMk/>
          <pc:sldMk cId="522686505" sldId="2616"/>
        </pc:sldMkLst>
      </pc:sldChg>
      <pc:sldChg chg="del">
        <pc:chgData name="魏 星达" userId="ca17b13798aa44f7" providerId="LiveId" clId="{D8B5E3FB-3C5E-744C-8B7A-0B9AC8CAAA61}" dt="2021-11-08T09:08:26.921" v="1" actId="2696"/>
        <pc:sldMkLst>
          <pc:docMk/>
          <pc:sldMk cId="1276991185" sldId="2619"/>
        </pc:sldMkLst>
      </pc:sldChg>
      <pc:sldChg chg="del">
        <pc:chgData name="魏 星达" userId="ca17b13798aa44f7" providerId="LiveId" clId="{D8B5E3FB-3C5E-744C-8B7A-0B9AC8CAAA61}" dt="2021-11-08T09:08:26.921" v="1" actId="2696"/>
        <pc:sldMkLst>
          <pc:docMk/>
          <pc:sldMk cId="196949944" sldId="2620"/>
        </pc:sldMkLst>
      </pc:sldChg>
      <pc:sldChg chg="del">
        <pc:chgData name="魏 星达" userId="ca17b13798aa44f7" providerId="LiveId" clId="{D8B5E3FB-3C5E-744C-8B7A-0B9AC8CAAA61}" dt="2021-11-08T09:08:26.921" v="1" actId="2696"/>
        <pc:sldMkLst>
          <pc:docMk/>
          <pc:sldMk cId="3402827375" sldId="2621"/>
        </pc:sldMkLst>
      </pc:sldChg>
      <pc:sldChg chg="del">
        <pc:chgData name="魏 星达" userId="ca17b13798aa44f7" providerId="LiveId" clId="{D8B5E3FB-3C5E-744C-8B7A-0B9AC8CAAA61}" dt="2021-11-08T09:08:26.921" v="1" actId="2696"/>
        <pc:sldMkLst>
          <pc:docMk/>
          <pc:sldMk cId="1960049636" sldId="2624"/>
        </pc:sldMkLst>
      </pc:sldChg>
      <pc:sldChg chg="del">
        <pc:chgData name="魏 星达" userId="ca17b13798aa44f7" providerId="LiveId" clId="{D8B5E3FB-3C5E-744C-8B7A-0B9AC8CAAA61}" dt="2021-11-08T09:08:26.921" v="1" actId="2696"/>
        <pc:sldMkLst>
          <pc:docMk/>
          <pc:sldMk cId="2798761126" sldId="2625"/>
        </pc:sldMkLst>
      </pc:sldChg>
      <pc:sldChg chg="del">
        <pc:chgData name="魏 星达" userId="ca17b13798aa44f7" providerId="LiveId" clId="{D8B5E3FB-3C5E-744C-8B7A-0B9AC8CAAA61}" dt="2021-11-08T09:08:26.921" v="1" actId="2696"/>
        <pc:sldMkLst>
          <pc:docMk/>
          <pc:sldMk cId="283136522" sldId="2626"/>
        </pc:sldMkLst>
      </pc:sldChg>
      <pc:sldChg chg="del">
        <pc:chgData name="魏 星达" userId="ca17b13798aa44f7" providerId="LiveId" clId="{D8B5E3FB-3C5E-744C-8B7A-0B9AC8CAAA61}" dt="2021-11-08T09:08:26.921" v="1" actId="2696"/>
        <pc:sldMkLst>
          <pc:docMk/>
          <pc:sldMk cId="767522238" sldId="2627"/>
        </pc:sldMkLst>
      </pc:sldChg>
      <pc:sldChg chg="del">
        <pc:chgData name="魏 星达" userId="ca17b13798aa44f7" providerId="LiveId" clId="{D8B5E3FB-3C5E-744C-8B7A-0B9AC8CAAA61}" dt="2021-11-08T09:08:26.921" v="1" actId="2696"/>
        <pc:sldMkLst>
          <pc:docMk/>
          <pc:sldMk cId="4096403646" sldId="2628"/>
        </pc:sldMkLst>
      </pc:sldChg>
      <pc:sldChg chg="del">
        <pc:chgData name="魏 星达" userId="ca17b13798aa44f7" providerId="LiveId" clId="{D8B5E3FB-3C5E-744C-8B7A-0B9AC8CAAA61}" dt="2021-11-08T09:08:26.921" v="1" actId="2696"/>
        <pc:sldMkLst>
          <pc:docMk/>
          <pc:sldMk cId="1460610834" sldId="2630"/>
        </pc:sldMkLst>
      </pc:sldChg>
      <pc:sldChg chg="del">
        <pc:chgData name="魏 星达" userId="ca17b13798aa44f7" providerId="LiveId" clId="{D8B5E3FB-3C5E-744C-8B7A-0B9AC8CAAA61}" dt="2021-11-08T09:08:26.921" v="1" actId="2696"/>
        <pc:sldMkLst>
          <pc:docMk/>
          <pc:sldMk cId="1331276460" sldId="2631"/>
        </pc:sldMkLst>
      </pc:sldChg>
      <pc:sldChg chg="del">
        <pc:chgData name="魏 星达" userId="ca17b13798aa44f7" providerId="LiveId" clId="{D8B5E3FB-3C5E-744C-8B7A-0B9AC8CAAA61}" dt="2021-11-08T09:08:26.921" v="1" actId="2696"/>
        <pc:sldMkLst>
          <pc:docMk/>
          <pc:sldMk cId="3237612782" sldId="2632"/>
        </pc:sldMkLst>
      </pc:sldChg>
      <pc:sldChg chg="del">
        <pc:chgData name="魏 星达" userId="ca17b13798aa44f7" providerId="LiveId" clId="{D8B5E3FB-3C5E-744C-8B7A-0B9AC8CAAA61}" dt="2021-11-08T09:08:26.921" v="1" actId="2696"/>
        <pc:sldMkLst>
          <pc:docMk/>
          <pc:sldMk cId="1672970513" sldId="2633"/>
        </pc:sldMkLst>
      </pc:sldChg>
      <pc:sldChg chg="del">
        <pc:chgData name="魏 星达" userId="ca17b13798aa44f7" providerId="LiveId" clId="{D8B5E3FB-3C5E-744C-8B7A-0B9AC8CAAA61}" dt="2021-11-08T09:08:26.921" v="1" actId="2696"/>
        <pc:sldMkLst>
          <pc:docMk/>
          <pc:sldMk cId="1446897939" sldId="2634"/>
        </pc:sldMkLst>
      </pc:sldChg>
      <pc:sldChg chg="del">
        <pc:chgData name="魏 星达" userId="ca17b13798aa44f7" providerId="LiveId" clId="{D8B5E3FB-3C5E-744C-8B7A-0B9AC8CAAA61}" dt="2021-11-08T09:08:26.921" v="1" actId="2696"/>
        <pc:sldMkLst>
          <pc:docMk/>
          <pc:sldMk cId="2807114879" sldId="2635"/>
        </pc:sldMkLst>
      </pc:sldChg>
      <pc:sldChg chg="del">
        <pc:chgData name="魏 星达" userId="ca17b13798aa44f7" providerId="LiveId" clId="{D8B5E3FB-3C5E-744C-8B7A-0B9AC8CAAA61}" dt="2021-11-08T09:08:26.921" v="1" actId="2696"/>
        <pc:sldMkLst>
          <pc:docMk/>
          <pc:sldMk cId="2837881719" sldId="2636"/>
        </pc:sldMkLst>
      </pc:sldChg>
      <pc:sldChg chg="del">
        <pc:chgData name="魏 星达" userId="ca17b13798aa44f7" providerId="LiveId" clId="{D8B5E3FB-3C5E-744C-8B7A-0B9AC8CAAA61}" dt="2021-11-08T09:08:26.921" v="1" actId="2696"/>
        <pc:sldMkLst>
          <pc:docMk/>
          <pc:sldMk cId="176825394" sldId="2638"/>
        </pc:sldMkLst>
      </pc:sldChg>
      <pc:sldChg chg="del">
        <pc:chgData name="魏 星达" userId="ca17b13798aa44f7" providerId="LiveId" clId="{D8B5E3FB-3C5E-744C-8B7A-0B9AC8CAAA61}" dt="2021-11-08T09:08:26.921" v="1" actId="2696"/>
        <pc:sldMkLst>
          <pc:docMk/>
          <pc:sldMk cId="2530303016" sldId="2639"/>
        </pc:sldMkLst>
      </pc:sldChg>
      <pc:sldChg chg="del">
        <pc:chgData name="魏 星达" userId="ca17b13798aa44f7" providerId="LiveId" clId="{D8B5E3FB-3C5E-744C-8B7A-0B9AC8CAAA61}" dt="2021-11-08T09:08:26.921" v="1" actId="2696"/>
        <pc:sldMkLst>
          <pc:docMk/>
          <pc:sldMk cId="280365995" sldId="2640"/>
        </pc:sldMkLst>
      </pc:sldChg>
      <pc:sldChg chg="del">
        <pc:chgData name="魏 星达" userId="ca17b13798aa44f7" providerId="LiveId" clId="{D8B5E3FB-3C5E-744C-8B7A-0B9AC8CAAA61}" dt="2021-11-08T09:08:26.921" v="1" actId="2696"/>
        <pc:sldMkLst>
          <pc:docMk/>
          <pc:sldMk cId="1502425662" sldId="2641"/>
        </pc:sldMkLst>
      </pc:sldChg>
      <pc:sldChg chg="del">
        <pc:chgData name="魏 星达" userId="ca17b13798aa44f7" providerId="LiveId" clId="{D8B5E3FB-3C5E-744C-8B7A-0B9AC8CAAA61}" dt="2021-11-08T09:08:26.921" v="1" actId="2696"/>
        <pc:sldMkLst>
          <pc:docMk/>
          <pc:sldMk cId="1330837501" sldId="2642"/>
        </pc:sldMkLst>
      </pc:sldChg>
      <pc:sldChg chg="del">
        <pc:chgData name="魏 星达" userId="ca17b13798aa44f7" providerId="LiveId" clId="{D8B5E3FB-3C5E-744C-8B7A-0B9AC8CAAA61}" dt="2021-11-08T09:08:26.921" v="1" actId="2696"/>
        <pc:sldMkLst>
          <pc:docMk/>
          <pc:sldMk cId="3562899143" sldId="2644"/>
        </pc:sldMkLst>
      </pc:sldChg>
      <pc:sldChg chg="del">
        <pc:chgData name="魏 星达" userId="ca17b13798aa44f7" providerId="LiveId" clId="{D8B5E3FB-3C5E-744C-8B7A-0B9AC8CAAA61}" dt="2021-11-08T09:08:26.921" v="1" actId="2696"/>
        <pc:sldMkLst>
          <pc:docMk/>
          <pc:sldMk cId="4173368086" sldId="2645"/>
        </pc:sldMkLst>
      </pc:sldChg>
      <pc:sldChg chg="del">
        <pc:chgData name="魏 星达" userId="ca17b13798aa44f7" providerId="LiveId" clId="{D8B5E3FB-3C5E-744C-8B7A-0B9AC8CAAA61}" dt="2021-11-08T09:08:26.921" v="1" actId="2696"/>
        <pc:sldMkLst>
          <pc:docMk/>
          <pc:sldMk cId="3715866295" sldId="2646"/>
        </pc:sldMkLst>
      </pc:sldChg>
      <pc:sldChg chg="del">
        <pc:chgData name="魏 星达" userId="ca17b13798aa44f7" providerId="LiveId" clId="{D8B5E3FB-3C5E-744C-8B7A-0B9AC8CAAA61}" dt="2021-11-08T09:08:26.921" v="1" actId="2696"/>
        <pc:sldMkLst>
          <pc:docMk/>
          <pc:sldMk cId="314968522" sldId="2647"/>
        </pc:sldMkLst>
      </pc:sldChg>
      <pc:sldChg chg="del">
        <pc:chgData name="魏 星达" userId="ca17b13798aa44f7" providerId="LiveId" clId="{D8B5E3FB-3C5E-744C-8B7A-0B9AC8CAAA61}" dt="2021-11-08T09:08:26.921" v="1" actId="2696"/>
        <pc:sldMkLst>
          <pc:docMk/>
          <pc:sldMk cId="2615286769" sldId="2649"/>
        </pc:sldMkLst>
      </pc:sldChg>
      <pc:sldChg chg="add">
        <pc:chgData name="魏 星达" userId="ca17b13798aa44f7" providerId="LiveId" clId="{D8B5E3FB-3C5E-744C-8B7A-0B9AC8CAAA61}" dt="2021-11-08T09:08:22.079" v="0"/>
        <pc:sldMkLst>
          <pc:docMk/>
          <pc:sldMk cId="2511631864" sldId="2650"/>
        </pc:sldMkLst>
      </pc:sldChg>
      <pc:sldChg chg="modSp add mod">
        <pc:chgData name="魏 星达" userId="ca17b13798aa44f7" providerId="LiveId" clId="{D8B5E3FB-3C5E-744C-8B7A-0B9AC8CAAA61}" dt="2021-11-08T09:09:09.111" v="81" actId="1035"/>
        <pc:sldMkLst>
          <pc:docMk/>
          <pc:sldMk cId="3148767011" sldId="2651"/>
        </pc:sldMkLst>
        <pc:spChg chg="mod">
          <ac:chgData name="魏 星达" userId="ca17b13798aa44f7" providerId="LiveId" clId="{D8B5E3FB-3C5E-744C-8B7A-0B9AC8CAAA61}" dt="2021-11-08T09:09:01.148" v="63" actId="20577"/>
          <ac:spMkLst>
            <pc:docMk/>
            <pc:sldMk cId="3148767011" sldId="2651"/>
            <ac:spMk id="2" creationId="{C4629361-821E-344C-B689-CFC4BD3E9378}"/>
          </ac:spMkLst>
        </pc:spChg>
        <pc:spChg chg="mod">
          <ac:chgData name="魏 星达" userId="ca17b13798aa44f7" providerId="LiveId" clId="{D8B5E3FB-3C5E-744C-8B7A-0B9AC8CAAA61}" dt="2021-11-08T09:09:09.111" v="81" actId="1035"/>
          <ac:spMkLst>
            <pc:docMk/>
            <pc:sldMk cId="3148767011" sldId="2651"/>
            <ac:spMk id="3" creationId="{549E83F5-BC95-324B-A6E2-1523D0B1CEC5}"/>
          </ac:spMkLst>
        </pc:spChg>
      </pc:sldChg>
      <pc:sldChg chg="addSp delSp modSp new mod delAnim modAnim">
        <pc:chgData name="魏 星达" userId="ca17b13798aa44f7" providerId="LiveId" clId="{D8B5E3FB-3C5E-744C-8B7A-0B9AC8CAAA61}" dt="2021-11-12T04:55:16.698" v="6086" actId="1076"/>
        <pc:sldMkLst>
          <pc:docMk/>
          <pc:sldMk cId="2277191494" sldId="2652"/>
        </pc:sldMkLst>
        <pc:spChg chg="add del mod">
          <ac:chgData name="魏 星达" userId="ca17b13798aa44f7" providerId="LiveId" clId="{D8B5E3FB-3C5E-744C-8B7A-0B9AC8CAAA61}" dt="2021-11-12T04:54:30.667" v="6062" actId="478"/>
          <ac:spMkLst>
            <pc:docMk/>
            <pc:sldMk cId="2277191494" sldId="2652"/>
            <ac:spMk id="2" creationId="{5AB98A15-6EC9-0646-B83A-96AA4CEDCE01}"/>
          </ac:spMkLst>
        </pc:spChg>
        <pc:spChg chg="mod">
          <ac:chgData name="魏 星达" userId="ca17b13798aa44f7" providerId="LiveId" clId="{D8B5E3FB-3C5E-744C-8B7A-0B9AC8CAAA61}" dt="2021-11-12T04:55:12.011" v="6085" actId="20577"/>
          <ac:spMkLst>
            <pc:docMk/>
            <pc:sldMk cId="2277191494" sldId="2652"/>
            <ac:spMk id="3" creationId="{0B970513-C7C9-CE47-A632-3AD27A5E44A7}"/>
          </ac:spMkLst>
        </pc:spChg>
        <pc:spChg chg="del mod">
          <ac:chgData name="魏 星达" userId="ca17b13798aa44f7" providerId="LiveId" clId="{D8B5E3FB-3C5E-744C-8B7A-0B9AC8CAAA61}" dt="2021-11-12T04:54:43.656" v="6066" actId="478"/>
          <ac:spMkLst>
            <pc:docMk/>
            <pc:sldMk cId="2277191494" sldId="2652"/>
            <ac:spMk id="4" creationId="{FA8F0127-462D-6C43-81DB-CA79733C11FA}"/>
          </ac:spMkLst>
        </pc:spChg>
        <pc:spChg chg="add del mod">
          <ac:chgData name="魏 星达" userId="ca17b13798aa44f7" providerId="LiveId" clId="{D8B5E3FB-3C5E-744C-8B7A-0B9AC8CAAA61}" dt="2021-11-12T04:54:37.947" v="6065" actId="478"/>
          <ac:spMkLst>
            <pc:docMk/>
            <pc:sldMk cId="2277191494" sldId="2652"/>
            <ac:spMk id="5" creationId="{39B08B60-69ED-B248-B0F6-01C169E22B15}"/>
          </ac:spMkLst>
        </pc:spChg>
        <pc:spChg chg="add del mod">
          <ac:chgData name="魏 星达" userId="ca17b13798aa44f7" providerId="LiveId" clId="{D8B5E3FB-3C5E-744C-8B7A-0B9AC8CAAA61}" dt="2021-11-08T11:50:47.625" v="1074"/>
          <ac:spMkLst>
            <pc:docMk/>
            <pc:sldMk cId="2277191494" sldId="2652"/>
            <ac:spMk id="6" creationId="{1D94CA9F-867D-3144-BDC6-5E8238873FC5}"/>
          </ac:spMkLst>
        </pc:spChg>
        <pc:spChg chg="add del mod">
          <ac:chgData name="魏 星达" userId="ca17b13798aa44f7" providerId="LiveId" clId="{D8B5E3FB-3C5E-744C-8B7A-0B9AC8CAAA61}" dt="2021-11-12T04:54:37.947" v="6065" actId="478"/>
          <ac:spMkLst>
            <pc:docMk/>
            <pc:sldMk cId="2277191494" sldId="2652"/>
            <ac:spMk id="6" creationId="{F1602874-0AA6-A143-9E1D-A2106693E3F7}"/>
          </ac:spMkLst>
        </pc:spChg>
        <pc:spChg chg="add del mod">
          <ac:chgData name="魏 星达" userId="ca17b13798aa44f7" providerId="LiveId" clId="{D8B5E3FB-3C5E-744C-8B7A-0B9AC8CAAA61}" dt="2021-11-08T11:50:47.625" v="1074"/>
          <ac:spMkLst>
            <pc:docMk/>
            <pc:sldMk cId="2277191494" sldId="2652"/>
            <ac:spMk id="7" creationId="{986EC20C-DC74-5A4C-BBF5-BBEF73A2512B}"/>
          </ac:spMkLst>
        </pc:spChg>
        <pc:spChg chg="add del mod">
          <ac:chgData name="魏 星达" userId="ca17b13798aa44f7" providerId="LiveId" clId="{D8B5E3FB-3C5E-744C-8B7A-0B9AC8CAAA61}" dt="2021-11-08T11:50:47.625" v="1074"/>
          <ac:spMkLst>
            <pc:docMk/>
            <pc:sldMk cId="2277191494" sldId="2652"/>
            <ac:spMk id="8" creationId="{1C91F5CD-266D-054D-9D0D-D63F5CD47241}"/>
          </ac:spMkLst>
        </pc:spChg>
        <pc:spChg chg="add del mod">
          <ac:chgData name="魏 星达" userId="ca17b13798aa44f7" providerId="LiveId" clId="{D8B5E3FB-3C5E-744C-8B7A-0B9AC8CAAA61}" dt="2021-11-12T04:54:30.667" v="6062" actId="478"/>
          <ac:spMkLst>
            <pc:docMk/>
            <pc:sldMk cId="2277191494" sldId="2652"/>
            <ac:spMk id="8" creationId="{47240C5E-0276-3647-94F2-032E2401338B}"/>
          </ac:spMkLst>
        </pc:spChg>
        <pc:spChg chg="add del mod">
          <ac:chgData name="魏 星达" userId="ca17b13798aa44f7" providerId="LiveId" clId="{D8B5E3FB-3C5E-744C-8B7A-0B9AC8CAAA61}" dt="2021-11-08T11:50:47.625" v="1074"/>
          <ac:spMkLst>
            <pc:docMk/>
            <pc:sldMk cId="2277191494" sldId="2652"/>
            <ac:spMk id="9" creationId="{C45909CE-5DA4-C043-B6AD-2C651C876BBF}"/>
          </ac:spMkLst>
        </pc:spChg>
        <pc:spChg chg="add del mod">
          <ac:chgData name="魏 星达" userId="ca17b13798aa44f7" providerId="LiveId" clId="{D8B5E3FB-3C5E-744C-8B7A-0B9AC8CAAA61}" dt="2021-11-08T11:50:47.625" v="1074"/>
          <ac:spMkLst>
            <pc:docMk/>
            <pc:sldMk cId="2277191494" sldId="2652"/>
            <ac:spMk id="10" creationId="{1B4CB7F3-E063-C542-A895-56961B7B6F0E}"/>
          </ac:spMkLst>
        </pc:spChg>
        <pc:spChg chg="add del mod">
          <ac:chgData name="魏 星达" userId="ca17b13798aa44f7" providerId="LiveId" clId="{D8B5E3FB-3C5E-744C-8B7A-0B9AC8CAAA61}" dt="2021-11-08T11:50:47.625" v="1074"/>
          <ac:spMkLst>
            <pc:docMk/>
            <pc:sldMk cId="2277191494" sldId="2652"/>
            <ac:spMk id="11" creationId="{6B37EF1F-B920-0F4B-B5F1-7348250A4218}"/>
          </ac:spMkLst>
        </pc:spChg>
        <pc:spChg chg="add del mod">
          <ac:chgData name="魏 星达" userId="ca17b13798aa44f7" providerId="LiveId" clId="{D8B5E3FB-3C5E-744C-8B7A-0B9AC8CAAA61}" dt="2021-11-08T11:50:47.625" v="1074"/>
          <ac:spMkLst>
            <pc:docMk/>
            <pc:sldMk cId="2277191494" sldId="2652"/>
            <ac:spMk id="12" creationId="{81203613-414C-C040-8735-3AE3205C1CA9}"/>
          </ac:spMkLst>
        </pc:spChg>
        <pc:spChg chg="add del mod">
          <ac:chgData name="魏 星达" userId="ca17b13798aa44f7" providerId="LiveId" clId="{D8B5E3FB-3C5E-744C-8B7A-0B9AC8CAAA61}" dt="2021-11-08T11:50:47.625" v="1074"/>
          <ac:spMkLst>
            <pc:docMk/>
            <pc:sldMk cId="2277191494" sldId="2652"/>
            <ac:spMk id="13" creationId="{F618F173-C767-8D42-B882-51080CDAC9B9}"/>
          </ac:spMkLst>
        </pc:spChg>
        <pc:spChg chg="add del mod">
          <ac:chgData name="魏 星达" userId="ca17b13798aa44f7" providerId="LiveId" clId="{D8B5E3FB-3C5E-744C-8B7A-0B9AC8CAAA61}" dt="2021-11-08T11:50:47.625" v="1074"/>
          <ac:spMkLst>
            <pc:docMk/>
            <pc:sldMk cId="2277191494" sldId="2652"/>
            <ac:spMk id="14" creationId="{A4309853-085D-124F-A50A-BA2E0697965C}"/>
          </ac:spMkLst>
        </pc:spChg>
        <pc:spChg chg="add del mod">
          <ac:chgData name="魏 星达" userId="ca17b13798aa44f7" providerId="LiveId" clId="{D8B5E3FB-3C5E-744C-8B7A-0B9AC8CAAA61}" dt="2021-11-08T11:50:47.625" v="1074"/>
          <ac:spMkLst>
            <pc:docMk/>
            <pc:sldMk cId="2277191494" sldId="2652"/>
            <ac:spMk id="15" creationId="{ED682F2F-B3EF-9D4C-B31D-45F65121929F}"/>
          </ac:spMkLst>
        </pc:spChg>
        <pc:spChg chg="add del mod">
          <ac:chgData name="魏 星达" userId="ca17b13798aa44f7" providerId="LiveId" clId="{D8B5E3FB-3C5E-744C-8B7A-0B9AC8CAAA61}" dt="2021-11-08T11:50:47.625" v="1074"/>
          <ac:spMkLst>
            <pc:docMk/>
            <pc:sldMk cId="2277191494" sldId="2652"/>
            <ac:spMk id="16" creationId="{7258E7D9-67F2-7443-ABFF-A9C8ACAB5E56}"/>
          </ac:spMkLst>
        </pc:spChg>
        <pc:spChg chg="add del mod">
          <ac:chgData name="魏 星达" userId="ca17b13798aa44f7" providerId="LiveId" clId="{D8B5E3FB-3C5E-744C-8B7A-0B9AC8CAAA61}" dt="2021-11-08T11:50:47.625" v="1074"/>
          <ac:spMkLst>
            <pc:docMk/>
            <pc:sldMk cId="2277191494" sldId="2652"/>
            <ac:spMk id="17" creationId="{E51395E2-8E5B-2B47-B2AA-76D821EA5739}"/>
          </ac:spMkLst>
        </pc:spChg>
        <pc:spChg chg="add del mod">
          <ac:chgData name="魏 星达" userId="ca17b13798aa44f7" providerId="LiveId" clId="{D8B5E3FB-3C5E-744C-8B7A-0B9AC8CAAA61}" dt="2021-11-08T11:50:47.625" v="1074"/>
          <ac:spMkLst>
            <pc:docMk/>
            <pc:sldMk cId="2277191494" sldId="2652"/>
            <ac:spMk id="18" creationId="{28A5F6A8-E057-C64E-AF98-9E6B7288E063}"/>
          </ac:spMkLst>
        </pc:spChg>
        <pc:spChg chg="add del mod">
          <ac:chgData name="魏 星达" userId="ca17b13798aa44f7" providerId="LiveId" clId="{D8B5E3FB-3C5E-744C-8B7A-0B9AC8CAAA61}" dt="2021-11-08T11:50:47.625" v="1074"/>
          <ac:spMkLst>
            <pc:docMk/>
            <pc:sldMk cId="2277191494" sldId="2652"/>
            <ac:spMk id="19" creationId="{41B67410-64DE-3344-857C-DB57600B2499}"/>
          </ac:spMkLst>
        </pc:spChg>
        <pc:spChg chg="add del mod">
          <ac:chgData name="魏 星达" userId="ca17b13798aa44f7" providerId="LiveId" clId="{D8B5E3FB-3C5E-744C-8B7A-0B9AC8CAAA61}" dt="2021-11-12T04:54:37.947" v="6065" actId="478"/>
          <ac:spMkLst>
            <pc:docMk/>
            <pc:sldMk cId="2277191494" sldId="2652"/>
            <ac:spMk id="21" creationId="{AEC0EB60-B166-2C4A-ABC2-E47177895FBF}"/>
          </ac:spMkLst>
        </pc:spChg>
        <pc:spChg chg="add del mod">
          <ac:chgData name="魏 星达" userId="ca17b13798aa44f7" providerId="LiveId" clId="{D8B5E3FB-3C5E-744C-8B7A-0B9AC8CAAA61}" dt="2021-11-12T04:54:37.947" v="6065" actId="478"/>
          <ac:spMkLst>
            <pc:docMk/>
            <pc:sldMk cId="2277191494" sldId="2652"/>
            <ac:spMk id="22" creationId="{9529E514-8022-644D-B02B-924225EAA1C6}"/>
          </ac:spMkLst>
        </pc:spChg>
        <pc:spChg chg="add del mod">
          <ac:chgData name="魏 星达" userId="ca17b13798aa44f7" providerId="LiveId" clId="{D8B5E3FB-3C5E-744C-8B7A-0B9AC8CAAA61}" dt="2021-11-12T04:54:37.947" v="6065" actId="478"/>
          <ac:spMkLst>
            <pc:docMk/>
            <pc:sldMk cId="2277191494" sldId="2652"/>
            <ac:spMk id="23" creationId="{DB5963BB-9FD7-5B48-9941-C13E4FFD3492}"/>
          </ac:spMkLst>
        </pc:spChg>
        <pc:spChg chg="add del mod">
          <ac:chgData name="魏 星达" userId="ca17b13798aa44f7" providerId="LiveId" clId="{D8B5E3FB-3C5E-744C-8B7A-0B9AC8CAAA61}" dt="2021-11-12T04:54:43.656" v="6066" actId="478"/>
          <ac:spMkLst>
            <pc:docMk/>
            <pc:sldMk cId="2277191494" sldId="2652"/>
            <ac:spMk id="24" creationId="{4168B360-3D36-9F40-AD52-915CC469C153}"/>
          </ac:spMkLst>
        </pc:spChg>
        <pc:spChg chg="add mod">
          <ac:chgData name="魏 星达" userId="ca17b13798aa44f7" providerId="LiveId" clId="{D8B5E3FB-3C5E-744C-8B7A-0B9AC8CAAA61}" dt="2021-11-12T04:55:16.698" v="6086" actId="1076"/>
          <ac:spMkLst>
            <pc:docMk/>
            <pc:sldMk cId="2277191494" sldId="2652"/>
            <ac:spMk id="27" creationId="{DFF52DF6-C49D-EA41-8171-3D8F457395D5}"/>
          </ac:spMkLst>
        </pc:spChg>
        <pc:spChg chg="add del mod">
          <ac:chgData name="魏 星达" userId="ca17b13798aa44f7" providerId="LiveId" clId="{D8B5E3FB-3C5E-744C-8B7A-0B9AC8CAAA61}" dt="2021-11-12T04:54:37.947" v="6065" actId="478"/>
          <ac:spMkLst>
            <pc:docMk/>
            <pc:sldMk cId="2277191494" sldId="2652"/>
            <ac:spMk id="29" creationId="{34136873-E00F-EA4B-8B80-8C1F5F12F819}"/>
          </ac:spMkLst>
        </pc:spChg>
        <pc:spChg chg="add del mod">
          <ac:chgData name="魏 星达" userId="ca17b13798aa44f7" providerId="LiveId" clId="{D8B5E3FB-3C5E-744C-8B7A-0B9AC8CAAA61}" dt="2021-11-12T04:54:43.656" v="6066" actId="478"/>
          <ac:spMkLst>
            <pc:docMk/>
            <pc:sldMk cId="2277191494" sldId="2652"/>
            <ac:spMk id="34" creationId="{92C11F4D-FEBF-414D-9109-C75C79253DA6}"/>
          </ac:spMkLst>
        </pc:spChg>
        <pc:spChg chg="add del mod">
          <ac:chgData name="魏 星达" userId="ca17b13798aa44f7" providerId="LiveId" clId="{D8B5E3FB-3C5E-744C-8B7A-0B9AC8CAAA61}" dt="2021-11-12T04:54:33.170" v="6064" actId="478"/>
          <ac:spMkLst>
            <pc:docMk/>
            <pc:sldMk cId="2277191494" sldId="2652"/>
            <ac:spMk id="35" creationId="{5597C99A-3A9A-DB4B-876B-C811AB6B9EF6}"/>
          </ac:spMkLst>
        </pc:spChg>
        <pc:graphicFrameChg chg="add mod">
          <ac:chgData name="魏 星达" userId="ca17b13798aa44f7" providerId="LiveId" clId="{D8B5E3FB-3C5E-744C-8B7A-0B9AC8CAAA61}" dt="2021-11-12T04:55:16.698" v="6086" actId="1076"/>
          <ac:graphicFrameMkLst>
            <pc:docMk/>
            <pc:sldMk cId="2277191494" sldId="2652"/>
            <ac:graphicFrameMk id="25" creationId="{0D1B7A1B-6E3C-BA48-9408-2E2F37B224E8}"/>
          </ac:graphicFrameMkLst>
        </pc:graphicFrameChg>
        <pc:picChg chg="add del mod">
          <ac:chgData name="魏 星达" userId="ca17b13798aa44f7" providerId="LiveId" clId="{D8B5E3FB-3C5E-744C-8B7A-0B9AC8CAAA61}" dt="2021-11-12T04:54:37.947" v="6065" actId="478"/>
          <ac:picMkLst>
            <pc:docMk/>
            <pc:sldMk cId="2277191494" sldId="2652"/>
            <ac:picMk id="20" creationId="{12E5CCDF-707B-FC4E-BE0C-5441D5D5D955}"/>
          </ac:picMkLst>
        </pc:picChg>
        <pc:cxnChg chg="add del mod">
          <ac:chgData name="魏 星达" userId="ca17b13798aa44f7" providerId="LiveId" clId="{D8B5E3FB-3C5E-744C-8B7A-0B9AC8CAAA61}" dt="2021-11-12T04:54:43.656" v="6066" actId="478"/>
          <ac:cxnSpMkLst>
            <pc:docMk/>
            <pc:sldMk cId="2277191494" sldId="2652"/>
            <ac:cxnSpMk id="26" creationId="{196CC691-7238-2240-8AC0-6ED923840A5A}"/>
          </ac:cxnSpMkLst>
        </pc:cxnChg>
        <pc:cxnChg chg="add del mod">
          <ac:chgData name="魏 星达" userId="ca17b13798aa44f7" providerId="LiveId" clId="{D8B5E3FB-3C5E-744C-8B7A-0B9AC8CAAA61}" dt="2021-11-12T04:54:43.656" v="6066" actId="478"/>
          <ac:cxnSpMkLst>
            <pc:docMk/>
            <pc:sldMk cId="2277191494" sldId="2652"/>
            <ac:cxnSpMk id="30" creationId="{3B10005D-8724-3945-96BD-9BE3DDEC00F7}"/>
          </ac:cxnSpMkLst>
        </pc:cxnChg>
        <pc:cxnChg chg="add del mod">
          <ac:chgData name="魏 星达" userId="ca17b13798aa44f7" providerId="LiveId" clId="{D8B5E3FB-3C5E-744C-8B7A-0B9AC8CAAA61}" dt="2021-11-12T04:54:43.656" v="6066" actId="478"/>
          <ac:cxnSpMkLst>
            <pc:docMk/>
            <pc:sldMk cId="2277191494" sldId="2652"/>
            <ac:cxnSpMk id="31" creationId="{735FBC6F-060B-BE4D-8FE3-E9A5DA0025FB}"/>
          </ac:cxnSpMkLst>
        </pc:cxnChg>
      </pc:sldChg>
      <pc:sldChg chg="new del">
        <pc:chgData name="魏 星达" userId="ca17b13798aa44f7" providerId="LiveId" clId="{D8B5E3FB-3C5E-744C-8B7A-0B9AC8CAAA61}" dt="2021-11-08T11:37:11.573" v="206" actId="680"/>
        <pc:sldMkLst>
          <pc:docMk/>
          <pc:sldMk cId="1389984372" sldId="2653"/>
        </pc:sldMkLst>
      </pc:sldChg>
      <pc:sldChg chg="modSp new del mod">
        <pc:chgData name="魏 星达" userId="ca17b13798aa44f7" providerId="LiveId" clId="{D8B5E3FB-3C5E-744C-8B7A-0B9AC8CAAA61}" dt="2021-11-12T07:02:51.054" v="7948" actId="2696"/>
        <pc:sldMkLst>
          <pc:docMk/>
          <pc:sldMk cId="4243528838" sldId="2653"/>
        </pc:sldMkLst>
        <pc:spChg chg="mod">
          <ac:chgData name="魏 星达" userId="ca17b13798aa44f7" providerId="LiveId" clId="{D8B5E3FB-3C5E-744C-8B7A-0B9AC8CAAA61}" dt="2021-11-08T11:39:38.471" v="637" actId="20577"/>
          <ac:spMkLst>
            <pc:docMk/>
            <pc:sldMk cId="4243528838" sldId="2653"/>
            <ac:spMk id="2" creationId="{F6B72A24-C80E-2B49-99AC-873383DE90A6}"/>
          </ac:spMkLst>
        </pc:spChg>
        <pc:spChg chg="mod">
          <ac:chgData name="魏 星达" userId="ca17b13798aa44f7" providerId="LiveId" clId="{D8B5E3FB-3C5E-744C-8B7A-0B9AC8CAAA61}" dt="2021-11-08T11:43:42.298" v="879" actId="20577"/>
          <ac:spMkLst>
            <pc:docMk/>
            <pc:sldMk cId="4243528838" sldId="2653"/>
            <ac:spMk id="3" creationId="{536E320B-C4CD-ED46-B950-353AC4302F4B}"/>
          </ac:spMkLst>
        </pc:spChg>
      </pc:sldChg>
      <pc:sldChg chg="new del">
        <pc:chgData name="魏 星达" userId="ca17b13798aa44f7" providerId="LiveId" clId="{D8B5E3FB-3C5E-744C-8B7A-0B9AC8CAAA61}" dt="2021-11-08T11:51:42.786" v="1085" actId="680"/>
        <pc:sldMkLst>
          <pc:docMk/>
          <pc:sldMk cId="2150956381" sldId="2654"/>
        </pc:sldMkLst>
      </pc:sldChg>
      <pc:sldChg chg="addSp modSp new mod modAnim">
        <pc:chgData name="魏 星达" userId="ca17b13798aa44f7" providerId="LiveId" clId="{D8B5E3FB-3C5E-744C-8B7A-0B9AC8CAAA61}" dt="2021-11-10T05:18:49.447" v="1497"/>
        <pc:sldMkLst>
          <pc:docMk/>
          <pc:sldMk cId="3306522055" sldId="2654"/>
        </pc:sldMkLst>
        <pc:spChg chg="mod">
          <ac:chgData name="魏 星达" userId="ca17b13798aa44f7" providerId="LiveId" clId="{D8B5E3FB-3C5E-744C-8B7A-0B9AC8CAAA61}" dt="2021-11-10T05:15:29.937" v="1315" actId="20577"/>
          <ac:spMkLst>
            <pc:docMk/>
            <pc:sldMk cId="3306522055" sldId="2654"/>
            <ac:spMk id="2" creationId="{DA6E9BBF-69B1-B447-BA73-E1B91707BA1C}"/>
          </ac:spMkLst>
        </pc:spChg>
        <pc:spChg chg="mod">
          <ac:chgData name="魏 星达" userId="ca17b13798aa44f7" providerId="LiveId" clId="{D8B5E3FB-3C5E-744C-8B7A-0B9AC8CAAA61}" dt="2021-11-10T05:18:27.011" v="1489"/>
          <ac:spMkLst>
            <pc:docMk/>
            <pc:sldMk cId="3306522055" sldId="2654"/>
            <ac:spMk id="3" creationId="{1F06583F-ABFE-7749-BA14-1E999E818958}"/>
          </ac:spMkLst>
        </pc:spChg>
        <pc:spChg chg="add mod">
          <ac:chgData name="魏 星达" userId="ca17b13798aa44f7" providerId="LiveId" clId="{D8B5E3FB-3C5E-744C-8B7A-0B9AC8CAAA61}" dt="2021-11-10T05:18:46.985" v="1496" actId="1076"/>
          <ac:spMkLst>
            <pc:docMk/>
            <pc:sldMk cId="3306522055" sldId="2654"/>
            <ac:spMk id="5" creationId="{97D26A45-D7D5-FE4E-BC73-ECEFF2A8A874}"/>
          </ac:spMkLst>
        </pc:spChg>
      </pc:sldChg>
      <pc:sldChg chg="addSp delSp modSp new mod modNotesTx">
        <pc:chgData name="魏 星达" userId="ca17b13798aa44f7" providerId="LiveId" clId="{D8B5E3FB-3C5E-744C-8B7A-0B9AC8CAAA61}" dt="2021-11-11T13:15:22.678" v="2362" actId="2711"/>
        <pc:sldMkLst>
          <pc:docMk/>
          <pc:sldMk cId="1927577974" sldId="2655"/>
        </pc:sldMkLst>
        <pc:spChg chg="mod">
          <ac:chgData name="魏 星达" userId="ca17b13798aa44f7" providerId="LiveId" clId="{D8B5E3FB-3C5E-744C-8B7A-0B9AC8CAAA61}" dt="2021-11-10T05:19:07.098" v="1515" actId="20577"/>
          <ac:spMkLst>
            <pc:docMk/>
            <pc:sldMk cId="1927577974" sldId="2655"/>
            <ac:spMk id="2" creationId="{33CD23B9-83D4-1645-B482-C9865C3F3ACD}"/>
          </ac:spMkLst>
        </pc:spChg>
        <pc:spChg chg="mod">
          <ac:chgData name="魏 星达" userId="ca17b13798aa44f7" providerId="LiveId" clId="{D8B5E3FB-3C5E-744C-8B7A-0B9AC8CAAA61}" dt="2021-11-11T13:15:22.678" v="2362" actId="2711"/>
          <ac:spMkLst>
            <pc:docMk/>
            <pc:sldMk cId="1927577974" sldId="2655"/>
            <ac:spMk id="3" creationId="{A7669EFA-672A-234B-86E9-6CD010DBC2AD}"/>
          </ac:spMkLst>
        </pc:spChg>
        <pc:picChg chg="add del">
          <ac:chgData name="魏 星达" userId="ca17b13798aa44f7" providerId="LiveId" clId="{D8B5E3FB-3C5E-744C-8B7A-0B9AC8CAAA61}" dt="2021-11-10T05:19:04.560" v="1500"/>
          <ac:picMkLst>
            <pc:docMk/>
            <pc:sldMk cId="1927577974" sldId="2655"/>
            <ac:picMk id="1025" creationId="{097321E1-7556-514D-B750-A8F412F0219B}"/>
          </ac:picMkLst>
        </pc:picChg>
      </pc:sldChg>
      <pc:sldChg chg="addSp delSp modSp new mod modNotesTx">
        <pc:chgData name="魏 星达" userId="ca17b13798aa44f7" providerId="LiveId" clId="{D8B5E3FB-3C5E-744C-8B7A-0B9AC8CAAA61}" dt="2021-11-11T12:54:21.064" v="2259" actId="2085"/>
        <pc:sldMkLst>
          <pc:docMk/>
          <pc:sldMk cId="1219633917" sldId="2656"/>
        </pc:sldMkLst>
        <pc:spChg chg="mod">
          <ac:chgData name="魏 星达" userId="ca17b13798aa44f7" providerId="LiveId" clId="{D8B5E3FB-3C5E-744C-8B7A-0B9AC8CAAA61}" dt="2021-11-10T05:23:11.552" v="1737" actId="20577"/>
          <ac:spMkLst>
            <pc:docMk/>
            <pc:sldMk cId="1219633917" sldId="2656"/>
            <ac:spMk id="2" creationId="{BEF0A6B2-3361-134C-99AA-4132CDCEB973}"/>
          </ac:spMkLst>
        </pc:spChg>
        <pc:spChg chg="del mod">
          <ac:chgData name="魏 星达" userId="ca17b13798aa44f7" providerId="LiveId" clId="{D8B5E3FB-3C5E-744C-8B7A-0B9AC8CAAA61}" dt="2021-11-11T12:42:08.643" v="1794" actId="478"/>
          <ac:spMkLst>
            <pc:docMk/>
            <pc:sldMk cId="1219633917" sldId="2656"/>
            <ac:spMk id="3" creationId="{501F40EE-FBF7-9045-BC93-48644D730B72}"/>
          </ac:spMkLst>
        </pc:spChg>
        <pc:spChg chg="add del mod">
          <ac:chgData name="魏 星达" userId="ca17b13798aa44f7" providerId="LiveId" clId="{D8B5E3FB-3C5E-744C-8B7A-0B9AC8CAAA61}" dt="2021-11-11T12:44:47.911" v="1899" actId="478"/>
          <ac:spMkLst>
            <pc:docMk/>
            <pc:sldMk cId="1219633917" sldId="2656"/>
            <ac:spMk id="5" creationId="{B468014A-2BC2-7941-A11E-FF7DCAC039C4}"/>
          </ac:spMkLst>
        </pc:spChg>
        <pc:spChg chg="add mod">
          <ac:chgData name="魏 星达" userId="ca17b13798aa44f7" providerId="LiveId" clId="{D8B5E3FB-3C5E-744C-8B7A-0B9AC8CAAA61}" dt="2021-11-11T12:42:40.095" v="1811" actId="1076"/>
          <ac:spMkLst>
            <pc:docMk/>
            <pc:sldMk cId="1219633917" sldId="2656"/>
            <ac:spMk id="6" creationId="{0E8AC604-2706-CD44-A694-C15F9C44375B}"/>
          </ac:spMkLst>
        </pc:spChg>
        <pc:spChg chg="add mod">
          <ac:chgData name="魏 星达" userId="ca17b13798aa44f7" providerId="LiveId" clId="{D8B5E3FB-3C5E-744C-8B7A-0B9AC8CAAA61}" dt="2021-11-11T12:42:40.095" v="1811" actId="1076"/>
          <ac:spMkLst>
            <pc:docMk/>
            <pc:sldMk cId="1219633917" sldId="2656"/>
            <ac:spMk id="7" creationId="{37A5EA68-F5A5-6546-8620-A6C839D0B4DC}"/>
          </ac:spMkLst>
        </pc:spChg>
        <pc:spChg chg="add mod">
          <ac:chgData name="魏 星达" userId="ca17b13798aa44f7" providerId="LiveId" clId="{D8B5E3FB-3C5E-744C-8B7A-0B9AC8CAAA61}" dt="2021-11-11T12:42:40.095" v="1811" actId="1076"/>
          <ac:spMkLst>
            <pc:docMk/>
            <pc:sldMk cId="1219633917" sldId="2656"/>
            <ac:spMk id="8" creationId="{4C358EFA-C65A-D942-912F-4594B803B591}"/>
          </ac:spMkLst>
        </pc:spChg>
        <pc:spChg chg="add mod">
          <ac:chgData name="魏 星达" userId="ca17b13798aa44f7" providerId="LiveId" clId="{D8B5E3FB-3C5E-744C-8B7A-0B9AC8CAAA61}" dt="2021-11-11T12:42:40.095" v="1811" actId="1076"/>
          <ac:spMkLst>
            <pc:docMk/>
            <pc:sldMk cId="1219633917" sldId="2656"/>
            <ac:spMk id="10" creationId="{4BD4092B-7C42-A541-A809-60E7344879F3}"/>
          </ac:spMkLst>
        </pc:spChg>
        <pc:spChg chg="add mod">
          <ac:chgData name="魏 星达" userId="ca17b13798aa44f7" providerId="LiveId" clId="{D8B5E3FB-3C5E-744C-8B7A-0B9AC8CAAA61}" dt="2021-11-11T12:51:10.977" v="2249" actId="14100"/>
          <ac:spMkLst>
            <pc:docMk/>
            <pc:sldMk cId="1219633917" sldId="2656"/>
            <ac:spMk id="13" creationId="{069AEF3E-5B1F-644F-936A-BDEE5CCC5261}"/>
          </ac:spMkLst>
        </pc:spChg>
        <pc:spChg chg="add mod">
          <ac:chgData name="魏 星达" userId="ca17b13798aa44f7" providerId="LiveId" clId="{D8B5E3FB-3C5E-744C-8B7A-0B9AC8CAAA61}" dt="2021-11-11T12:54:21.064" v="2259" actId="2085"/>
          <ac:spMkLst>
            <pc:docMk/>
            <pc:sldMk cId="1219633917" sldId="2656"/>
            <ac:spMk id="14" creationId="{A55F1922-3508-BF47-A77B-ED8A7F85EB2F}"/>
          </ac:spMkLst>
        </pc:spChg>
        <pc:spChg chg="add del mod">
          <ac:chgData name="魏 星达" userId="ca17b13798aa44f7" providerId="LiveId" clId="{D8B5E3FB-3C5E-744C-8B7A-0B9AC8CAAA61}" dt="2021-11-11T12:50:51.703" v="2238" actId="478"/>
          <ac:spMkLst>
            <pc:docMk/>
            <pc:sldMk cId="1219633917" sldId="2656"/>
            <ac:spMk id="15" creationId="{0C217F73-52EA-094F-9749-20C8F087EE25}"/>
          </ac:spMkLst>
        </pc:spChg>
        <pc:spChg chg="add mod">
          <ac:chgData name="魏 星达" userId="ca17b13798aa44f7" providerId="LiveId" clId="{D8B5E3FB-3C5E-744C-8B7A-0B9AC8CAAA61}" dt="2021-11-11T12:51:03.599" v="2247" actId="14100"/>
          <ac:spMkLst>
            <pc:docMk/>
            <pc:sldMk cId="1219633917" sldId="2656"/>
            <ac:spMk id="16" creationId="{B1B63914-8058-5648-AEA2-484C03ACBB31}"/>
          </ac:spMkLst>
        </pc:spChg>
        <pc:spChg chg="add mod">
          <ac:chgData name="魏 星达" userId="ca17b13798aa44f7" providerId="LiveId" clId="{D8B5E3FB-3C5E-744C-8B7A-0B9AC8CAAA61}" dt="2021-11-11T12:51:40.745" v="2251" actId="692"/>
          <ac:spMkLst>
            <pc:docMk/>
            <pc:sldMk cId="1219633917" sldId="2656"/>
            <ac:spMk id="17" creationId="{5A40F87F-C087-9E40-9400-1FD564B711AD}"/>
          </ac:spMkLst>
        </pc:spChg>
        <pc:spChg chg="add mod">
          <ac:chgData name="魏 星达" userId="ca17b13798aa44f7" providerId="LiveId" clId="{D8B5E3FB-3C5E-744C-8B7A-0B9AC8CAAA61}" dt="2021-11-11T12:52:02.008" v="2254" actId="14100"/>
          <ac:spMkLst>
            <pc:docMk/>
            <pc:sldMk cId="1219633917" sldId="2656"/>
            <ac:spMk id="18" creationId="{502C560B-3DBA-6E41-BD97-D54528A9F7F4}"/>
          </ac:spMkLst>
        </pc:spChg>
        <pc:cxnChg chg="add mod">
          <ac:chgData name="魏 星达" userId="ca17b13798aa44f7" providerId="LiveId" clId="{D8B5E3FB-3C5E-744C-8B7A-0B9AC8CAAA61}" dt="2021-11-11T12:42:40.095" v="1811" actId="1076"/>
          <ac:cxnSpMkLst>
            <pc:docMk/>
            <pc:sldMk cId="1219633917" sldId="2656"/>
            <ac:cxnSpMk id="9" creationId="{70C3AC02-11AA-744C-9DC6-528B01C5E48E}"/>
          </ac:cxnSpMkLst>
        </pc:cxnChg>
        <pc:cxnChg chg="add mod">
          <ac:chgData name="魏 星达" userId="ca17b13798aa44f7" providerId="LiveId" clId="{D8B5E3FB-3C5E-744C-8B7A-0B9AC8CAAA61}" dt="2021-11-11T12:42:40.095" v="1811" actId="1076"/>
          <ac:cxnSpMkLst>
            <pc:docMk/>
            <pc:sldMk cId="1219633917" sldId="2656"/>
            <ac:cxnSpMk id="11" creationId="{A68D9155-A6D7-DE46-88B3-8AF0F619F55F}"/>
          </ac:cxnSpMkLst>
        </pc:cxnChg>
        <pc:cxnChg chg="add mod">
          <ac:chgData name="魏 星达" userId="ca17b13798aa44f7" providerId="LiveId" clId="{D8B5E3FB-3C5E-744C-8B7A-0B9AC8CAAA61}" dt="2021-11-11T12:42:40.095" v="1811" actId="1076"/>
          <ac:cxnSpMkLst>
            <pc:docMk/>
            <pc:sldMk cId="1219633917" sldId="2656"/>
            <ac:cxnSpMk id="12" creationId="{D1672632-1CB6-4E4C-99C0-835B8AF7FDD1}"/>
          </ac:cxnSpMkLst>
        </pc:cxnChg>
      </pc:sldChg>
      <pc:sldChg chg="addSp delSp modSp new mod">
        <pc:chgData name="魏 星达" userId="ca17b13798aa44f7" providerId="LiveId" clId="{D8B5E3FB-3C5E-744C-8B7A-0B9AC8CAAA61}" dt="2021-11-12T04:43:52.182" v="5428" actId="20577"/>
        <pc:sldMkLst>
          <pc:docMk/>
          <pc:sldMk cId="724771330" sldId="2657"/>
        </pc:sldMkLst>
        <pc:spChg chg="mod">
          <ac:chgData name="魏 星达" userId="ca17b13798aa44f7" providerId="LiveId" clId="{D8B5E3FB-3C5E-744C-8B7A-0B9AC8CAAA61}" dt="2021-11-11T12:54:53.735" v="2261"/>
          <ac:spMkLst>
            <pc:docMk/>
            <pc:sldMk cId="724771330" sldId="2657"/>
            <ac:spMk id="2" creationId="{47379F17-9FD5-3243-BC84-B3C23DED87CD}"/>
          </ac:spMkLst>
        </pc:spChg>
        <pc:spChg chg="del">
          <ac:chgData name="魏 星达" userId="ca17b13798aa44f7" providerId="LiveId" clId="{D8B5E3FB-3C5E-744C-8B7A-0B9AC8CAAA61}" dt="2021-11-11T12:55:06.529" v="2263" actId="478"/>
          <ac:spMkLst>
            <pc:docMk/>
            <pc:sldMk cId="724771330" sldId="2657"/>
            <ac:spMk id="3" creationId="{21B9EC70-5B14-0D4E-A829-FC50C5D66279}"/>
          </ac:spMkLst>
        </pc:spChg>
        <pc:spChg chg="add mod">
          <ac:chgData name="魏 星达" userId="ca17b13798aa44f7" providerId="LiveId" clId="{D8B5E3FB-3C5E-744C-8B7A-0B9AC8CAAA61}" dt="2021-11-11T12:54:59.397" v="2262"/>
          <ac:spMkLst>
            <pc:docMk/>
            <pc:sldMk cId="724771330" sldId="2657"/>
            <ac:spMk id="5" creationId="{807150EC-40E9-2144-8F58-23245FACFB7B}"/>
          </ac:spMkLst>
        </pc:spChg>
        <pc:spChg chg="add mod">
          <ac:chgData name="魏 星达" userId="ca17b13798aa44f7" providerId="LiveId" clId="{D8B5E3FB-3C5E-744C-8B7A-0B9AC8CAAA61}" dt="2021-11-11T12:56:06.086" v="2285" actId="20577"/>
          <ac:spMkLst>
            <pc:docMk/>
            <pc:sldMk cId="724771330" sldId="2657"/>
            <ac:spMk id="7" creationId="{F24AE628-C96A-E14C-A965-F4126FFE6121}"/>
          </ac:spMkLst>
        </pc:spChg>
        <pc:spChg chg="add del mod">
          <ac:chgData name="魏 星达" userId="ca17b13798aa44f7" providerId="LiveId" clId="{D8B5E3FB-3C5E-744C-8B7A-0B9AC8CAAA61}" dt="2021-11-11T12:55:39.491" v="2271"/>
          <ac:spMkLst>
            <pc:docMk/>
            <pc:sldMk cId="724771330" sldId="2657"/>
            <ac:spMk id="8" creationId="{1DFC6349-F729-474F-A250-7C6F3F36EB8A}"/>
          </ac:spMkLst>
        </pc:spChg>
        <pc:spChg chg="add mod">
          <ac:chgData name="魏 星达" userId="ca17b13798aa44f7" providerId="LiveId" clId="{D8B5E3FB-3C5E-744C-8B7A-0B9AC8CAAA61}" dt="2021-11-11T12:56:15.064" v="2287" actId="1076"/>
          <ac:spMkLst>
            <pc:docMk/>
            <pc:sldMk cId="724771330" sldId="2657"/>
            <ac:spMk id="9" creationId="{EFC10CAC-8EC3-3444-B231-3A502AE854D0}"/>
          </ac:spMkLst>
        </pc:spChg>
        <pc:spChg chg="add del mod">
          <ac:chgData name="魏 星达" userId="ca17b13798aa44f7" providerId="LiveId" clId="{D8B5E3FB-3C5E-744C-8B7A-0B9AC8CAAA61}" dt="2021-11-11T13:02:20.606" v="2294" actId="478"/>
          <ac:spMkLst>
            <pc:docMk/>
            <pc:sldMk cId="724771330" sldId="2657"/>
            <ac:spMk id="10" creationId="{F060344E-8924-CA4F-9252-374B2265AB5D}"/>
          </ac:spMkLst>
        </pc:spChg>
        <pc:spChg chg="add mod">
          <ac:chgData name="魏 星达" userId="ca17b13798aa44f7" providerId="LiveId" clId="{D8B5E3FB-3C5E-744C-8B7A-0B9AC8CAAA61}" dt="2021-11-11T13:12:50.366" v="2309" actId="1076"/>
          <ac:spMkLst>
            <pc:docMk/>
            <pc:sldMk cId="724771330" sldId="2657"/>
            <ac:spMk id="11" creationId="{A8454581-2669-974F-9764-2E36CA17560A}"/>
          </ac:spMkLst>
        </pc:spChg>
        <pc:spChg chg="add mod">
          <ac:chgData name="魏 星达" userId="ca17b13798aa44f7" providerId="LiveId" clId="{D8B5E3FB-3C5E-744C-8B7A-0B9AC8CAAA61}" dt="2021-11-12T04:43:52.182" v="5428" actId="20577"/>
          <ac:spMkLst>
            <pc:docMk/>
            <pc:sldMk cId="724771330" sldId="2657"/>
            <ac:spMk id="12" creationId="{5C16C0C6-87CB-1243-952E-CDBB7B4C8725}"/>
          </ac:spMkLst>
        </pc:spChg>
        <pc:picChg chg="add mod">
          <ac:chgData name="魏 星达" userId="ca17b13798aa44f7" providerId="LiveId" clId="{D8B5E3FB-3C5E-744C-8B7A-0B9AC8CAAA61}" dt="2021-11-11T13:12:40.843" v="2305" actId="1076"/>
          <ac:picMkLst>
            <pc:docMk/>
            <pc:sldMk cId="724771330" sldId="2657"/>
            <ac:picMk id="6" creationId="{D2E2A52C-94C5-0046-A298-1239023CA58C}"/>
          </ac:picMkLst>
        </pc:picChg>
      </pc:sldChg>
      <pc:sldChg chg="addSp modSp add mod">
        <pc:chgData name="魏 星达" userId="ca17b13798aa44f7" providerId="LiveId" clId="{D8B5E3FB-3C5E-744C-8B7A-0B9AC8CAAA61}" dt="2021-11-11T12:54:37.862" v="2260" actId="2085"/>
        <pc:sldMkLst>
          <pc:docMk/>
          <pc:sldMk cId="1617193540" sldId="2658"/>
        </pc:sldMkLst>
        <pc:spChg chg="add mod">
          <ac:chgData name="魏 星达" userId="ca17b13798aa44f7" providerId="LiveId" clId="{D8B5E3FB-3C5E-744C-8B7A-0B9AC8CAAA61}" dt="2021-11-11T12:52:23.608" v="2256" actId="692"/>
          <ac:spMkLst>
            <pc:docMk/>
            <pc:sldMk cId="1617193540" sldId="2658"/>
            <ac:spMk id="3" creationId="{0F194689-2E64-8044-9982-A0EDFC4A96D8}"/>
          </ac:spMkLst>
        </pc:spChg>
        <pc:spChg chg="add mod">
          <ac:chgData name="魏 星达" userId="ca17b13798aa44f7" providerId="LiveId" clId="{D8B5E3FB-3C5E-744C-8B7A-0B9AC8CAAA61}" dt="2021-11-11T12:52:37.562" v="2258" actId="692"/>
          <ac:spMkLst>
            <pc:docMk/>
            <pc:sldMk cId="1617193540" sldId="2658"/>
            <ac:spMk id="5" creationId="{1C06474A-CF9A-9145-B676-770DD6E57E94}"/>
          </ac:spMkLst>
        </pc:spChg>
        <pc:spChg chg="mod">
          <ac:chgData name="魏 星达" userId="ca17b13798aa44f7" providerId="LiveId" clId="{D8B5E3FB-3C5E-744C-8B7A-0B9AC8CAAA61}" dt="2021-11-11T12:54:37.862" v="2260" actId="2085"/>
          <ac:spMkLst>
            <pc:docMk/>
            <pc:sldMk cId="1617193540" sldId="2658"/>
            <ac:spMk id="14" creationId="{A55F1922-3508-BF47-A77B-ED8A7F85EB2F}"/>
          </ac:spMkLst>
        </pc:spChg>
      </pc:sldChg>
      <pc:sldChg chg="modSp new mod">
        <pc:chgData name="魏 星达" userId="ca17b13798aa44f7" providerId="LiveId" clId="{D8B5E3FB-3C5E-744C-8B7A-0B9AC8CAAA61}" dt="2021-11-11T14:13:21.870" v="3439" actId="20577"/>
        <pc:sldMkLst>
          <pc:docMk/>
          <pc:sldMk cId="2731668716" sldId="2659"/>
        </pc:sldMkLst>
        <pc:spChg chg="mod">
          <ac:chgData name="魏 星达" userId="ca17b13798aa44f7" providerId="LiveId" clId="{D8B5E3FB-3C5E-744C-8B7A-0B9AC8CAAA61}" dt="2021-11-11T13:57:35.389" v="2784"/>
          <ac:spMkLst>
            <pc:docMk/>
            <pc:sldMk cId="2731668716" sldId="2659"/>
            <ac:spMk id="2" creationId="{887567E1-E60C-8A4A-9E05-C1C095B59F26}"/>
          </ac:spMkLst>
        </pc:spChg>
        <pc:spChg chg="mod">
          <ac:chgData name="魏 星达" userId="ca17b13798aa44f7" providerId="LiveId" clId="{D8B5E3FB-3C5E-744C-8B7A-0B9AC8CAAA61}" dt="2021-11-11T14:13:21.870" v="3439" actId="20577"/>
          <ac:spMkLst>
            <pc:docMk/>
            <pc:sldMk cId="2731668716" sldId="2659"/>
            <ac:spMk id="3" creationId="{645311D2-DA41-6A47-B19D-BCA56EA57F73}"/>
          </ac:spMkLst>
        </pc:spChg>
      </pc:sldChg>
      <pc:sldChg chg="addSp modSp add mod">
        <pc:chgData name="魏 星达" userId="ca17b13798aa44f7" providerId="LiveId" clId="{D8B5E3FB-3C5E-744C-8B7A-0B9AC8CAAA61}" dt="2021-11-11T13:22:15.990" v="2372" actId="1076"/>
        <pc:sldMkLst>
          <pc:docMk/>
          <pc:sldMk cId="540597255" sldId="2660"/>
        </pc:sldMkLst>
        <pc:spChg chg="add mod">
          <ac:chgData name="魏 星达" userId="ca17b13798aa44f7" providerId="LiveId" clId="{D8B5E3FB-3C5E-744C-8B7A-0B9AC8CAAA61}" dt="2021-11-11T13:14:45.060" v="2313" actId="692"/>
          <ac:spMkLst>
            <pc:docMk/>
            <pc:sldMk cId="540597255" sldId="2660"/>
            <ac:spMk id="3" creationId="{BD71F9EC-ADE1-9F42-A61D-06DD2A0FAD9E}"/>
          </ac:spMkLst>
        </pc:spChg>
        <pc:spChg chg="add mod">
          <ac:chgData name="魏 星达" userId="ca17b13798aa44f7" providerId="LiveId" clId="{D8B5E3FB-3C5E-744C-8B7A-0B9AC8CAAA61}" dt="2021-11-11T13:21:41.383" v="2364" actId="1076"/>
          <ac:spMkLst>
            <pc:docMk/>
            <pc:sldMk cId="540597255" sldId="2660"/>
            <ac:spMk id="8" creationId="{0B2B7E50-5D8A-C043-A4A5-7273BB3A2B33}"/>
          </ac:spMkLst>
        </pc:spChg>
        <pc:spChg chg="add mod">
          <ac:chgData name="魏 星达" userId="ca17b13798aa44f7" providerId="LiveId" clId="{D8B5E3FB-3C5E-744C-8B7A-0B9AC8CAAA61}" dt="2021-11-11T13:22:15.990" v="2372" actId="1076"/>
          <ac:spMkLst>
            <pc:docMk/>
            <pc:sldMk cId="540597255" sldId="2660"/>
            <ac:spMk id="10" creationId="{A96C5F18-F255-5644-A44D-EBB18EB47AE1}"/>
          </ac:spMkLst>
        </pc:spChg>
        <pc:grpChg chg="add">
          <ac:chgData name="魏 星达" userId="ca17b13798aa44f7" providerId="LiveId" clId="{D8B5E3FB-3C5E-744C-8B7A-0B9AC8CAAA61}" dt="2021-11-11T13:22:10.859" v="2371" actId="164"/>
          <ac:grpSpMkLst>
            <pc:docMk/>
            <pc:sldMk cId="540597255" sldId="2660"/>
            <ac:grpSpMk id="13" creationId="{AEC1477F-6562-1E4C-B441-91A0061267D3}"/>
          </ac:grpSpMkLst>
        </pc:grpChg>
      </pc:sldChg>
      <pc:sldChg chg="addSp delSp modSp add mod">
        <pc:chgData name="魏 星达" userId="ca17b13798aa44f7" providerId="LiveId" clId="{D8B5E3FB-3C5E-744C-8B7A-0B9AC8CAAA61}" dt="2021-11-11T13:25:54.501" v="2410" actId="207"/>
        <pc:sldMkLst>
          <pc:docMk/>
          <pc:sldMk cId="3140817402" sldId="2661"/>
        </pc:sldMkLst>
        <pc:spChg chg="del">
          <ac:chgData name="魏 星达" userId="ca17b13798aa44f7" providerId="LiveId" clId="{D8B5E3FB-3C5E-744C-8B7A-0B9AC8CAAA61}" dt="2021-11-11T13:22:22.067" v="2374" actId="478"/>
          <ac:spMkLst>
            <pc:docMk/>
            <pc:sldMk cId="3140817402" sldId="2661"/>
            <ac:spMk id="3" creationId="{BD71F9EC-ADE1-9F42-A61D-06DD2A0FAD9E}"/>
          </ac:spMkLst>
        </pc:spChg>
        <pc:spChg chg="mod">
          <ac:chgData name="魏 星达" userId="ca17b13798aa44f7" providerId="LiveId" clId="{D8B5E3FB-3C5E-744C-8B7A-0B9AC8CAAA61}" dt="2021-11-11T13:22:41.420" v="2375"/>
          <ac:spMkLst>
            <pc:docMk/>
            <pc:sldMk cId="3140817402" sldId="2661"/>
            <ac:spMk id="15" creationId="{2944F125-219F-6340-AB71-19FB46EEA948}"/>
          </ac:spMkLst>
        </pc:spChg>
        <pc:spChg chg="mod">
          <ac:chgData name="魏 星达" userId="ca17b13798aa44f7" providerId="LiveId" clId="{D8B5E3FB-3C5E-744C-8B7A-0B9AC8CAAA61}" dt="2021-11-11T13:22:47.235" v="2377" actId="20577"/>
          <ac:spMkLst>
            <pc:docMk/>
            <pc:sldMk cId="3140817402" sldId="2661"/>
            <ac:spMk id="16" creationId="{8F4BC04C-FCDF-7046-8076-C2BAC77DBCCF}"/>
          </ac:spMkLst>
        </pc:spChg>
        <pc:spChg chg="add mod">
          <ac:chgData name="魏 星达" userId="ca17b13798aa44f7" providerId="LiveId" clId="{D8B5E3FB-3C5E-744C-8B7A-0B9AC8CAAA61}" dt="2021-11-11T13:24:21.459" v="2386" actId="14100"/>
          <ac:spMkLst>
            <pc:docMk/>
            <pc:sldMk cId="3140817402" sldId="2661"/>
            <ac:spMk id="17" creationId="{7185CA2C-8891-8246-92E0-DFC7D2400F87}"/>
          </ac:spMkLst>
        </pc:spChg>
        <pc:spChg chg="add del">
          <ac:chgData name="魏 星达" userId="ca17b13798aa44f7" providerId="LiveId" clId="{D8B5E3FB-3C5E-744C-8B7A-0B9AC8CAAA61}" dt="2021-11-11T13:24:48.473" v="2388" actId="478"/>
          <ac:spMkLst>
            <pc:docMk/>
            <pc:sldMk cId="3140817402" sldId="2661"/>
            <ac:spMk id="18" creationId="{4A70967D-06D7-A245-A8E3-5EECCD1F29C7}"/>
          </ac:spMkLst>
        </pc:spChg>
        <pc:spChg chg="add">
          <ac:chgData name="魏 星达" userId="ca17b13798aa44f7" providerId="LiveId" clId="{D8B5E3FB-3C5E-744C-8B7A-0B9AC8CAAA61}" dt="2021-11-11T13:24:56.608" v="2389" actId="11529"/>
          <ac:spMkLst>
            <pc:docMk/>
            <pc:sldMk cId="3140817402" sldId="2661"/>
            <ac:spMk id="19" creationId="{22247B93-5A8F-7842-B138-64F09E9FACA2}"/>
          </ac:spMkLst>
        </pc:spChg>
        <pc:spChg chg="add mod">
          <ac:chgData name="魏 星达" userId="ca17b13798aa44f7" providerId="LiveId" clId="{D8B5E3FB-3C5E-744C-8B7A-0B9AC8CAAA61}" dt="2021-11-11T13:25:50.564" v="2408" actId="14100"/>
          <ac:spMkLst>
            <pc:docMk/>
            <pc:sldMk cId="3140817402" sldId="2661"/>
            <ac:spMk id="20" creationId="{8F20A878-79D6-BD4D-9D04-8DD99B966550}"/>
          </ac:spMkLst>
        </pc:spChg>
        <pc:spChg chg="add mod">
          <ac:chgData name="魏 星达" userId="ca17b13798aa44f7" providerId="LiveId" clId="{D8B5E3FB-3C5E-744C-8B7A-0B9AC8CAAA61}" dt="2021-11-11T13:25:54.501" v="2410" actId="207"/>
          <ac:spMkLst>
            <pc:docMk/>
            <pc:sldMk cId="3140817402" sldId="2661"/>
            <ac:spMk id="21" creationId="{6F846502-8DBE-2245-BE8C-B58265F7FC35}"/>
          </ac:spMkLst>
        </pc:spChg>
        <pc:grpChg chg="add mod">
          <ac:chgData name="魏 星达" userId="ca17b13798aa44f7" providerId="LiveId" clId="{D8B5E3FB-3C5E-744C-8B7A-0B9AC8CAAA61}" dt="2021-11-11T13:22:45.296" v="2376" actId="1076"/>
          <ac:grpSpMkLst>
            <pc:docMk/>
            <pc:sldMk cId="3140817402" sldId="2661"/>
            <ac:grpSpMk id="14" creationId="{B401835B-8C24-674D-ABE3-8C9E6A5DCC79}"/>
          </ac:grpSpMkLst>
        </pc:grpChg>
      </pc:sldChg>
      <pc:sldChg chg="addSp delSp modSp add mod">
        <pc:chgData name="魏 星达" userId="ca17b13798aa44f7" providerId="LiveId" clId="{D8B5E3FB-3C5E-744C-8B7A-0B9AC8CAAA61}" dt="2021-11-11T13:27:23.854" v="2427" actId="1076"/>
        <pc:sldMkLst>
          <pc:docMk/>
          <pc:sldMk cId="2541025214" sldId="2662"/>
        </pc:sldMkLst>
        <pc:spChg chg="mod">
          <ac:chgData name="魏 星达" userId="ca17b13798aa44f7" providerId="LiveId" clId="{D8B5E3FB-3C5E-744C-8B7A-0B9AC8CAAA61}" dt="2021-11-11T13:26:56.713" v="2417" actId="14100"/>
          <ac:spMkLst>
            <pc:docMk/>
            <pc:sldMk cId="2541025214" sldId="2662"/>
            <ac:spMk id="17" creationId="{7185CA2C-8891-8246-92E0-DFC7D2400F87}"/>
          </ac:spMkLst>
        </pc:spChg>
        <pc:spChg chg="del">
          <ac:chgData name="魏 星达" userId="ca17b13798aa44f7" providerId="LiveId" clId="{D8B5E3FB-3C5E-744C-8B7A-0B9AC8CAAA61}" dt="2021-11-11T13:26:37.544" v="2412" actId="478"/>
          <ac:spMkLst>
            <pc:docMk/>
            <pc:sldMk cId="2541025214" sldId="2662"/>
            <ac:spMk id="19" creationId="{22247B93-5A8F-7842-B138-64F09E9FACA2}"/>
          </ac:spMkLst>
        </pc:spChg>
        <pc:spChg chg="del">
          <ac:chgData name="魏 星达" userId="ca17b13798aa44f7" providerId="LiveId" clId="{D8B5E3FB-3C5E-744C-8B7A-0B9AC8CAAA61}" dt="2021-11-11T13:26:38.959" v="2413" actId="478"/>
          <ac:spMkLst>
            <pc:docMk/>
            <pc:sldMk cId="2541025214" sldId="2662"/>
            <ac:spMk id="20" creationId="{8F20A878-79D6-BD4D-9D04-8DD99B966550}"/>
          </ac:spMkLst>
        </pc:spChg>
        <pc:spChg chg="del">
          <ac:chgData name="魏 星达" userId="ca17b13798aa44f7" providerId="LiveId" clId="{D8B5E3FB-3C5E-744C-8B7A-0B9AC8CAAA61}" dt="2021-11-11T13:26:37.544" v="2412" actId="478"/>
          <ac:spMkLst>
            <pc:docMk/>
            <pc:sldMk cId="2541025214" sldId="2662"/>
            <ac:spMk id="21" creationId="{6F846502-8DBE-2245-BE8C-B58265F7FC35}"/>
          </ac:spMkLst>
        </pc:spChg>
        <pc:spChg chg="mod">
          <ac:chgData name="魏 星达" userId="ca17b13798aa44f7" providerId="LiveId" clId="{D8B5E3FB-3C5E-744C-8B7A-0B9AC8CAAA61}" dt="2021-11-11T13:27:16.108" v="2425" actId="207"/>
          <ac:spMkLst>
            <pc:docMk/>
            <pc:sldMk cId="2541025214" sldId="2662"/>
            <ac:spMk id="23" creationId="{C4B5DE50-6F9D-7041-96A7-4C77A703F641}"/>
          </ac:spMkLst>
        </pc:spChg>
        <pc:spChg chg="mod">
          <ac:chgData name="魏 星达" userId="ca17b13798aa44f7" providerId="LiveId" clId="{D8B5E3FB-3C5E-744C-8B7A-0B9AC8CAAA61}" dt="2021-11-11T13:27:20.933" v="2426" actId="1076"/>
          <ac:spMkLst>
            <pc:docMk/>
            <pc:sldMk cId="2541025214" sldId="2662"/>
            <ac:spMk id="24" creationId="{A3F981AA-2B2E-854D-B424-4D9A44A6F449}"/>
          </ac:spMkLst>
        </pc:spChg>
        <pc:grpChg chg="add mod">
          <ac:chgData name="魏 星达" userId="ca17b13798aa44f7" providerId="LiveId" clId="{D8B5E3FB-3C5E-744C-8B7A-0B9AC8CAAA61}" dt="2021-11-11T13:27:23.854" v="2427" actId="1076"/>
          <ac:grpSpMkLst>
            <pc:docMk/>
            <pc:sldMk cId="2541025214" sldId="2662"/>
            <ac:grpSpMk id="22" creationId="{655B038C-870D-044F-A821-06BACE0F050A}"/>
          </ac:grpSpMkLst>
        </pc:grpChg>
      </pc:sldChg>
      <pc:sldChg chg="add del">
        <pc:chgData name="魏 星达" userId="ca17b13798aa44f7" providerId="LiveId" clId="{D8B5E3FB-3C5E-744C-8B7A-0B9AC8CAAA61}" dt="2021-11-11T13:24:15.467" v="2383"/>
        <pc:sldMkLst>
          <pc:docMk/>
          <pc:sldMk cId="3466828820" sldId="2662"/>
        </pc:sldMkLst>
      </pc:sldChg>
      <pc:sldChg chg="addSp modSp add mod">
        <pc:chgData name="魏 星达" userId="ca17b13798aa44f7" providerId="LiveId" clId="{D8B5E3FB-3C5E-744C-8B7A-0B9AC8CAAA61}" dt="2021-11-11T13:50:31.550" v="2436" actId="1076"/>
        <pc:sldMkLst>
          <pc:docMk/>
          <pc:sldMk cId="1269651683" sldId="2663"/>
        </pc:sldMkLst>
        <pc:spChg chg="mod">
          <ac:chgData name="魏 星达" userId="ca17b13798aa44f7" providerId="LiveId" clId="{D8B5E3FB-3C5E-744C-8B7A-0B9AC8CAAA61}" dt="2021-11-11T13:50:31.550" v="2436" actId="1076"/>
          <ac:spMkLst>
            <pc:docMk/>
            <pc:sldMk cId="1269651683" sldId="2663"/>
            <ac:spMk id="17" creationId="{7185CA2C-8891-8246-92E0-DFC7D2400F87}"/>
          </ac:spMkLst>
        </pc:spChg>
        <pc:spChg chg="mod">
          <ac:chgData name="魏 星达" userId="ca17b13798aa44f7" providerId="LiveId" clId="{D8B5E3FB-3C5E-744C-8B7A-0B9AC8CAAA61}" dt="2021-11-11T13:44:28.837" v="2432"/>
          <ac:spMkLst>
            <pc:docMk/>
            <pc:sldMk cId="1269651683" sldId="2663"/>
            <ac:spMk id="21" creationId="{8916E5FB-D220-5446-ADEC-8E937AFBAC33}"/>
          </ac:spMkLst>
        </pc:spChg>
        <pc:spChg chg="mod">
          <ac:chgData name="魏 星达" userId="ca17b13798aa44f7" providerId="LiveId" clId="{D8B5E3FB-3C5E-744C-8B7A-0B9AC8CAAA61}" dt="2021-11-11T13:44:33.154" v="2434" actId="20577"/>
          <ac:spMkLst>
            <pc:docMk/>
            <pc:sldMk cId="1269651683" sldId="2663"/>
            <ac:spMk id="25" creationId="{A8F69B50-9565-2040-B529-44400D642B11}"/>
          </ac:spMkLst>
        </pc:spChg>
        <pc:grpChg chg="add mod">
          <ac:chgData name="魏 星达" userId="ca17b13798aa44f7" providerId="LiveId" clId="{D8B5E3FB-3C5E-744C-8B7A-0B9AC8CAAA61}" dt="2021-11-11T13:44:38.354" v="2435" actId="1076"/>
          <ac:grpSpMkLst>
            <pc:docMk/>
            <pc:sldMk cId="1269651683" sldId="2663"/>
            <ac:grpSpMk id="20" creationId="{7700C439-5DC7-B840-997A-D87ADC2B2FF8}"/>
          </ac:grpSpMkLst>
        </pc:grpChg>
      </pc:sldChg>
      <pc:sldChg chg="addSp modSp add mod">
        <pc:chgData name="魏 星达" userId="ca17b13798aa44f7" providerId="LiveId" clId="{D8B5E3FB-3C5E-744C-8B7A-0B9AC8CAAA61}" dt="2021-11-11T13:51:39.160" v="2447" actId="11529"/>
        <pc:sldMkLst>
          <pc:docMk/>
          <pc:sldMk cId="865845595" sldId="2664"/>
        </pc:sldMkLst>
        <pc:spChg chg="add">
          <ac:chgData name="魏 星达" userId="ca17b13798aa44f7" providerId="LiveId" clId="{D8B5E3FB-3C5E-744C-8B7A-0B9AC8CAAA61}" dt="2021-11-11T13:51:39.160" v="2447" actId="11529"/>
          <ac:spMkLst>
            <pc:docMk/>
            <pc:sldMk cId="865845595" sldId="2664"/>
            <ac:spMk id="3" creationId="{53910223-E900-7E4A-AA8B-2D53F0520E16}"/>
          </ac:spMkLst>
        </pc:spChg>
        <pc:spChg chg="mod">
          <ac:chgData name="魏 星达" userId="ca17b13798aa44f7" providerId="LiveId" clId="{D8B5E3FB-3C5E-744C-8B7A-0B9AC8CAAA61}" dt="2021-11-11T13:50:52.253" v="2439" actId="1076"/>
          <ac:spMkLst>
            <pc:docMk/>
            <pc:sldMk cId="865845595" sldId="2664"/>
            <ac:spMk id="9" creationId="{EFC10CAC-8EC3-3444-B231-3A502AE854D0}"/>
          </ac:spMkLst>
        </pc:spChg>
        <pc:spChg chg="mod">
          <ac:chgData name="魏 星达" userId="ca17b13798aa44f7" providerId="LiveId" clId="{D8B5E3FB-3C5E-744C-8B7A-0B9AC8CAAA61}" dt="2021-11-11T13:51:09.841" v="2443" actId="1076"/>
          <ac:spMkLst>
            <pc:docMk/>
            <pc:sldMk cId="865845595" sldId="2664"/>
            <ac:spMk id="17" creationId="{7185CA2C-8891-8246-92E0-DFC7D2400F87}"/>
          </ac:spMkLst>
        </pc:spChg>
        <pc:spChg chg="mod">
          <ac:chgData name="魏 星达" userId="ca17b13798aa44f7" providerId="LiveId" clId="{D8B5E3FB-3C5E-744C-8B7A-0B9AC8CAAA61}" dt="2021-11-11T13:51:12.557" v="2444"/>
          <ac:spMkLst>
            <pc:docMk/>
            <pc:sldMk cId="865845595" sldId="2664"/>
            <ac:spMk id="27" creationId="{36C61B18-0AEF-6543-93B4-300794E3339D}"/>
          </ac:spMkLst>
        </pc:spChg>
        <pc:spChg chg="mod">
          <ac:chgData name="魏 星达" userId="ca17b13798aa44f7" providerId="LiveId" clId="{D8B5E3FB-3C5E-744C-8B7A-0B9AC8CAAA61}" dt="2021-11-11T13:51:19.598" v="2446" actId="20577"/>
          <ac:spMkLst>
            <pc:docMk/>
            <pc:sldMk cId="865845595" sldId="2664"/>
            <ac:spMk id="28" creationId="{796234D5-1300-BC44-B277-ADF445EC6F5E}"/>
          </ac:spMkLst>
        </pc:spChg>
        <pc:grpChg chg="add mod">
          <ac:chgData name="魏 星达" userId="ca17b13798aa44f7" providerId="LiveId" clId="{D8B5E3FB-3C5E-744C-8B7A-0B9AC8CAAA61}" dt="2021-11-11T13:51:16.390" v="2445" actId="1076"/>
          <ac:grpSpMkLst>
            <pc:docMk/>
            <pc:sldMk cId="865845595" sldId="2664"/>
            <ac:grpSpMk id="26" creationId="{ED386408-6186-2640-B8C0-BF43E036B8C7}"/>
          </ac:grpSpMkLst>
        </pc:grpChg>
      </pc:sldChg>
      <pc:sldChg chg="addSp delSp modSp add mod modAnim">
        <pc:chgData name="魏 星达" userId="ca17b13798aa44f7" providerId="LiveId" clId="{D8B5E3FB-3C5E-744C-8B7A-0B9AC8CAAA61}" dt="2021-11-11T13:53:59.538" v="2586" actId="2711"/>
        <pc:sldMkLst>
          <pc:docMk/>
          <pc:sldMk cId="1519343185" sldId="2665"/>
        </pc:sldMkLst>
        <pc:spChg chg="del">
          <ac:chgData name="魏 星达" userId="ca17b13798aa44f7" providerId="LiveId" clId="{D8B5E3FB-3C5E-744C-8B7A-0B9AC8CAAA61}" dt="2021-11-11T13:52:12.366" v="2450" actId="478"/>
          <ac:spMkLst>
            <pc:docMk/>
            <pc:sldMk cId="1519343185" sldId="2665"/>
            <ac:spMk id="3" creationId="{53910223-E900-7E4A-AA8B-2D53F0520E16}"/>
          </ac:spMkLst>
        </pc:spChg>
        <pc:spChg chg="del">
          <ac:chgData name="魏 星达" userId="ca17b13798aa44f7" providerId="LiveId" clId="{D8B5E3FB-3C5E-744C-8B7A-0B9AC8CAAA61}" dt="2021-11-11T13:52:09.798" v="2449" actId="478"/>
          <ac:spMkLst>
            <pc:docMk/>
            <pc:sldMk cId="1519343185" sldId="2665"/>
            <ac:spMk id="17" creationId="{7185CA2C-8891-8246-92E0-DFC7D2400F87}"/>
          </ac:spMkLst>
        </pc:spChg>
        <pc:spChg chg="mod">
          <ac:chgData name="魏 星达" userId="ca17b13798aa44f7" providerId="LiveId" clId="{D8B5E3FB-3C5E-744C-8B7A-0B9AC8CAAA61}" dt="2021-11-11T13:52:15.686" v="2451"/>
          <ac:spMkLst>
            <pc:docMk/>
            <pc:sldMk cId="1519343185" sldId="2665"/>
            <ac:spMk id="30" creationId="{2B158A7F-37FB-9547-816A-45429B3C8824}"/>
          </ac:spMkLst>
        </pc:spChg>
        <pc:spChg chg="mod">
          <ac:chgData name="魏 星达" userId="ca17b13798aa44f7" providerId="LiveId" clId="{D8B5E3FB-3C5E-744C-8B7A-0B9AC8CAAA61}" dt="2021-11-11T13:52:32.261" v="2458" actId="20577"/>
          <ac:spMkLst>
            <pc:docMk/>
            <pc:sldMk cId="1519343185" sldId="2665"/>
            <ac:spMk id="31" creationId="{05396585-2617-7F4A-AC7A-F035D5189714}"/>
          </ac:spMkLst>
        </pc:spChg>
        <pc:spChg chg="add mod">
          <ac:chgData name="魏 星达" userId="ca17b13798aa44f7" providerId="LiveId" clId="{D8B5E3FB-3C5E-744C-8B7A-0B9AC8CAAA61}" dt="2021-11-11T13:52:46.612" v="2461" actId="14100"/>
          <ac:spMkLst>
            <pc:docMk/>
            <pc:sldMk cId="1519343185" sldId="2665"/>
            <ac:spMk id="32" creationId="{A6A41E46-9A2A-9841-BDE0-8E5EC2C9F79E}"/>
          </ac:spMkLst>
        </pc:spChg>
        <pc:spChg chg="add mod">
          <ac:chgData name="魏 星达" userId="ca17b13798aa44f7" providerId="LiveId" clId="{D8B5E3FB-3C5E-744C-8B7A-0B9AC8CAAA61}" dt="2021-11-11T13:53:59.538" v="2586" actId="2711"/>
          <ac:spMkLst>
            <pc:docMk/>
            <pc:sldMk cId="1519343185" sldId="2665"/>
            <ac:spMk id="33" creationId="{DCF4113F-67C6-F244-80B2-0C588C993F48}"/>
          </ac:spMkLst>
        </pc:spChg>
        <pc:grpChg chg="add mod">
          <ac:chgData name="魏 星达" userId="ca17b13798aa44f7" providerId="LiveId" clId="{D8B5E3FB-3C5E-744C-8B7A-0B9AC8CAAA61}" dt="2021-11-11T13:52:55.845" v="2463" actId="166"/>
          <ac:grpSpMkLst>
            <pc:docMk/>
            <pc:sldMk cId="1519343185" sldId="2665"/>
            <ac:grpSpMk id="29" creationId="{3497770C-014E-7D4D-8835-559A576EA193}"/>
          </ac:grpSpMkLst>
        </pc:grpChg>
      </pc:sldChg>
      <pc:sldChg chg="addSp delSp modSp new mod">
        <pc:chgData name="魏 星达" userId="ca17b13798aa44f7" providerId="LiveId" clId="{D8B5E3FB-3C5E-744C-8B7A-0B9AC8CAAA61}" dt="2021-11-11T14:15:46.365" v="3563" actId="20577"/>
        <pc:sldMkLst>
          <pc:docMk/>
          <pc:sldMk cId="1158028843" sldId="2666"/>
        </pc:sldMkLst>
        <pc:spChg chg="mod">
          <ac:chgData name="魏 星达" userId="ca17b13798aa44f7" providerId="LiveId" clId="{D8B5E3FB-3C5E-744C-8B7A-0B9AC8CAAA61}" dt="2021-11-11T13:54:15.370" v="2604" actId="20577"/>
          <ac:spMkLst>
            <pc:docMk/>
            <pc:sldMk cId="1158028843" sldId="2666"/>
            <ac:spMk id="2" creationId="{C754FF9D-783B-914B-BE72-18632971A569}"/>
          </ac:spMkLst>
        </pc:spChg>
        <pc:spChg chg="mod">
          <ac:chgData name="魏 星达" userId="ca17b13798aa44f7" providerId="LiveId" clId="{D8B5E3FB-3C5E-744C-8B7A-0B9AC8CAAA61}" dt="2021-11-11T14:15:46.365" v="3563" actId="20577"/>
          <ac:spMkLst>
            <pc:docMk/>
            <pc:sldMk cId="1158028843" sldId="2666"/>
            <ac:spMk id="3" creationId="{8875F29D-6F03-5E47-B514-C6C701495B6D}"/>
          </ac:spMkLst>
        </pc:spChg>
        <pc:picChg chg="add del">
          <ac:chgData name="魏 星达" userId="ca17b13798aa44f7" providerId="LiveId" clId="{D8B5E3FB-3C5E-744C-8B7A-0B9AC8CAAA61}" dt="2021-11-11T13:54:11.840" v="2589"/>
          <ac:picMkLst>
            <pc:docMk/>
            <pc:sldMk cId="1158028843" sldId="2666"/>
            <ac:picMk id="1025" creationId="{32172DB1-2AE4-1842-B303-D66CB319F768}"/>
          </ac:picMkLst>
        </pc:picChg>
      </pc:sldChg>
      <pc:sldChg chg="modSp add mod">
        <pc:chgData name="魏 星达" userId="ca17b13798aa44f7" providerId="LiveId" clId="{D8B5E3FB-3C5E-744C-8B7A-0B9AC8CAAA61}" dt="2021-11-11T13:57:25.564" v="2783" actId="14100"/>
        <pc:sldMkLst>
          <pc:docMk/>
          <pc:sldMk cId="1373776168" sldId="2667"/>
        </pc:sldMkLst>
        <pc:spChg chg="mod">
          <ac:chgData name="魏 星达" userId="ca17b13798aa44f7" providerId="LiveId" clId="{D8B5E3FB-3C5E-744C-8B7A-0B9AC8CAAA61}" dt="2021-11-11T13:57:25.564" v="2783" actId="14100"/>
          <ac:spMkLst>
            <pc:docMk/>
            <pc:sldMk cId="1373776168" sldId="2667"/>
            <ac:spMk id="5" creationId="{97D26A45-D7D5-FE4E-BC73-ECEFF2A8A874}"/>
          </ac:spMkLst>
        </pc:spChg>
      </pc:sldChg>
      <pc:sldChg chg="addSp delSp modSp new mod">
        <pc:chgData name="魏 星达" userId="ca17b13798aa44f7" providerId="LiveId" clId="{D8B5E3FB-3C5E-744C-8B7A-0B9AC8CAAA61}" dt="2021-11-11T14:13:29.047" v="3440" actId="1076"/>
        <pc:sldMkLst>
          <pc:docMk/>
          <pc:sldMk cId="2503516562" sldId="2668"/>
        </pc:sldMkLst>
        <pc:spChg chg="mod">
          <ac:chgData name="魏 星达" userId="ca17b13798aa44f7" providerId="LiveId" clId="{D8B5E3FB-3C5E-744C-8B7A-0B9AC8CAAA61}" dt="2021-11-11T14:01:50.288" v="3051"/>
          <ac:spMkLst>
            <pc:docMk/>
            <pc:sldMk cId="2503516562" sldId="2668"/>
            <ac:spMk id="2" creationId="{940421BF-4CC0-C646-B330-307B4A4F94E0}"/>
          </ac:spMkLst>
        </pc:spChg>
        <pc:spChg chg="del">
          <ac:chgData name="魏 星达" userId="ca17b13798aa44f7" providerId="LiveId" clId="{D8B5E3FB-3C5E-744C-8B7A-0B9AC8CAAA61}" dt="2021-11-11T14:02:12.600" v="3054" actId="478"/>
          <ac:spMkLst>
            <pc:docMk/>
            <pc:sldMk cId="2503516562" sldId="2668"/>
            <ac:spMk id="3" creationId="{879073C2-974F-E34F-AE68-DD9F8CC0A2D9}"/>
          </ac:spMkLst>
        </pc:spChg>
        <pc:spChg chg="add del mod">
          <ac:chgData name="魏 星达" userId="ca17b13798aa44f7" providerId="LiveId" clId="{D8B5E3FB-3C5E-744C-8B7A-0B9AC8CAAA61}" dt="2021-11-11T14:05:44.490" v="3142" actId="478"/>
          <ac:spMkLst>
            <pc:docMk/>
            <pc:sldMk cId="2503516562" sldId="2668"/>
            <ac:spMk id="5" creationId="{E05BF90F-D109-4848-899C-7B006673D199}"/>
          </ac:spMkLst>
        </pc:spChg>
        <pc:spChg chg="add mod">
          <ac:chgData name="魏 星达" userId="ca17b13798aa44f7" providerId="LiveId" clId="{D8B5E3FB-3C5E-744C-8B7A-0B9AC8CAAA61}" dt="2021-11-11T14:12:22.818" v="3393" actId="1076"/>
          <ac:spMkLst>
            <pc:docMk/>
            <pc:sldMk cId="2503516562" sldId="2668"/>
            <ac:spMk id="7" creationId="{18F959E1-74AD-D34E-B6A3-8E4CAFE38295}"/>
          </ac:spMkLst>
        </pc:spChg>
        <pc:spChg chg="mod">
          <ac:chgData name="魏 星达" userId="ca17b13798aa44f7" providerId="LiveId" clId="{D8B5E3FB-3C5E-744C-8B7A-0B9AC8CAAA61}" dt="2021-11-11T14:02:07.181" v="3053"/>
          <ac:spMkLst>
            <pc:docMk/>
            <pc:sldMk cId="2503516562" sldId="2668"/>
            <ac:spMk id="9" creationId="{1AC781FF-0D34-2D47-8819-1716391C8673}"/>
          </ac:spMkLst>
        </pc:spChg>
        <pc:spChg chg="mod">
          <ac:chgData name="魏 星达" userId="ca17b13798aa44f7" providerId="LiveId" clId="{D8B5E3FB-3C5E-744C-8B7A-0B9AC8CAAA61}" dt="2021-11-11T14:02:49.529" v="3118" actId="20577"/>
          <ac:spMkLst>
            <pc:docMk/>
            <pc:sldMk cId="2503516562" sldId="2668"/>
            <ac:spMk id="10" creationId="{72E23887-BD1B-4847-93F3-BD22F25B1992}"/>
          </ac:spMkLst>
        </pc:spChg>
        <pc:spChg chg="add del mod">
          <ac:chgData name="魏 星达" userId="ca17b13798aa44f7" providerId="LiveId" clId="{D8B5E3FB-3C5E-744C-8B7A-0B9AC8CAAA61}" dt="2021-11-11T14:05:21.690" v="3126" actId="478"/>
          <ac:spMkLst>
            <pc:docMk/>
            <pc:sldMk cId="2503516562" sldId="2668"/>
            <ac:spMk id="11" creationId="{A2364C87-BF7D-6D47-80EF-6849E6AFC2A2}"/>
          </ac:spMkLst>
        </pc:spChg>
        <pc:spChg chg="add mod">
          <ac:chgData name="魏 星达" userId="ca17b13798aa44f7" providerId="LiveId" clId="{D8B5E3FB-3C5E-744C-8B7A-0B9AC8CAAA61}" dt="2021-11-11T14:12:33.870" v="3396" actId="113"/>
          <ac:spMkLst>
            <pc:docMk/>
            <pc:sldMk cId="2503516562" sldId="2668"/>
            <ac:spMk id="12" creationId="{D995F120-9CDB-6243-9E73-2FC8ECE56173}"/>
          </ac:spMkLst>
        </pc:spChg>
        <pc:spChg chg="add mod">
          <ac:chgData name="魏 星达" userId="ca17b13798aa44f7" providerId="LiveId" clId="{D8B5E3FB-3C5E-744C-8B7A-0B9AC8CAAA61}" dt="2021-11-11T14:12:50.835" v="3408" actId="1076"/>
          <ac:spMkLst>
            <pc:docMk/>
            <pc:sldMk cId="2503516562" sldId="2668"/>
            <ac:spMk id="13" creationId="{B2DF63F1-18F6-854B-94EE-D1229DEF9489}"/>
          </ac:spMkLst>
        </pc:spChg>
        <pc:spChg chg="add mod">
          <ac:chgData name="魏 星达" userId="ca17b13798aa44f7" providerId="LiveId" clId="{D8B5E3FB-3C5E-744C-8B7A-0B9AC8CAAA61}" dt="2021-11-11T14:12:41.468" v="3407" actId="20577"/>
          <ac:spMkLst>
            <pc:docMk/>
            <pc:sldMk cId="2503516562" sldId="2668"/>
            <ac:spMk id="14" creationId="{6FE1C20D-203E-7046-8DA7-AE974D90A1E3}"/>
          </ac:spMkLst>
        </pc:spChg>
        <pc:grpChg chg="add del mod">
          <ac:chgData name="魏 星达" userId="ca17b13798aa44f7" providerId="LiveId" clId="{D8B5E3FB-3C5E-744C-8B7A-0B9AC8CAAA61}" dt="2021-11-11T14:02:51.896" v="3119" actId="478"/>
          <ac:grpSpMkLst>
            <pc:docMk/>
            <pc:sldMk cId="2503516562" sldId="2668"/>
            <ac:grpSpMk id="8" creationId="{DCE7FFA0-D381-0A40-BC70-A1FC4837C74A}"/>
          </ac:grpSpMkLst>
        </pc:grpChg>
        <pc:picChg chg="add mod">
          <ac:chgData name="魏 星达" userId="ca17b13798aa44f7" providerId="LiveId" clId="{D8B5E3FB-3C5E-744C-8B7A-0B9AC8CAAA61}" dt="2021-11-11T14:13:29.047" v="3440" actId="1076"/>
          <ac:picMkLst>
            <pc:docMk/>
            <pc:sldMk cId="2503516562" sldId="2668"/>
            <ac:picMk id="6" creationId="{BD7D0F76-8BCB-2348-9444-7F04E0F0560C}"/>
          </ac:picMkLst>
        </pc:picChg>
      </pc:sldChg>
      <pc:sldChg chg="addSp modSp new mod modNotesTx">
        <pc:chgData name="魏 星达" userId="ca17b13798aa44f7" providerId="LiveId" clId="{D8B5E3FB-3C5E-744C-8B7A-0B9AC8CAAA61}" dt="2021-11-11T14:31:43.120" v="4257" actId="20577"/>
        <pc:sldMkLst>
          <pc:docMk/>
          <pc:sldMk cId="425916446" sldId="2669"/>
        </pc:sldMkLst>
        <pc:spChg chg="mod">
          <ac:chgData name="魏 星达" userId="ca17b13798aa44f7" providerId="LiveId" clId="{D8B5E3FB-3C5E-744C-8B7A-0B9AC8CAAA61}" dt="2021-11-11T14:13:34.392" v="3442"/>
          <ac:spMkLst>
            <pc:docMk/>
            <pc:sldMk cId="425916446" sldId="2669"/>
            <ac:spMk id="2" creationId="{14A3A69F-C2AB-B644-952E-A8D63F606B30}"/>
          </ac:spMkLst>
        </pc:spChg>
        <pc:spChg chg="mod">
          <ac:chgData name="魏 星达" userId="ca17b13798aa44f7" providerId="LiveId" clId="{D8B5E3FB-3C5E-744C-8B7A-0B9AC8CAAA61}" dt="2021-11-11T14:31:43.120" v="4257" actId="20577"/>
          <ac:spMkLst>
            <pc:docMk/>
            <pc:sldMk cId="425916446" sldId="2669"/>
            <ac:spMk id="3" creationId="{4E731132-F9DC-E142-A514-AC4738C1743A}"/>
          </ac:spMkLst>
        </pc:spChg>
        <pc:picChg chg="add mod">
          <ac:chgData name="魏 星达" userId="ca17b13798aa44f7" providerId="LiveId" clId="{D8B5E3FB-3C5E-744C-8B7A-0B9AC8CAAA61}" dt="2021-11-11T14:19:40.281" v="3684" actId="1076"/>
          <ac:picMkLst>
            <pc:docMk/>
            <pc:sldMk cId="425916446" sldId="2669"/>
            <ac:picMk id="2050" creationId="{80576CC5-E51B-DE4B-A9EA-54D689789BD5}"/>
          </ac:picMkLst>
        </pc:picChg>
      </pc:sldChg>
      <pc:sldChg chg="modSp add mod">
        <pc:chgData name="魏 星达" userId="ca17b13798aa44f7" providerId="LiveId" clId="{D8B5E3FB-3C5E-744C-8B7A-0B9AC8CAAA61}" dt="2021-11-11T14:20:59.739" v="3764" actId="14100"/>
        <pc:sldMkLst>
          <pc:docMk/>
          <pc:sldMk cId="1679533399" sldId="2670"/>
        </pc:sldMkLst>
        <pc:spChg chg="mod">
          <ac:chgData name="魏 星达" userId="ca17b13798aa44f7" providerId="LiveId" clId="{D8B5E3FB-3C5E-744C-8B7A-0B9AC8CAAA61}" dt="2021-11-11T14:20:59.739" v="3764" actId="14100"/>
          <ac:spMkLst>
            <pc:docMk/>
            <pc:sldMk cId="1679533399" sldId="2670"/>
            <ac:spMk id="5" creationId="{97D26A45-D7D5-FE4E-BC73-ECEFF2A8A874}"/>
          </ac:spMkLst>
        </pc:spChg>
      </pc:sldChg>
      <pc:sldChg chg="addSp modSp new mod">
        <pc:chgData name="魏 星达" userId="ca17b13798aa44f7" providerId="LiveId" clId="{D8B5E3FB-3C5E-744C-8B7A-0B9AC8CAAA61}" dt="2021-11-11T14:23:21.485" v="3966" actId="20577"/>
        <pc:sldMkLst>
          <pc:docMk/>
          <pc:sldMk cId="2135394466" sldId="2671"/>
        </pc:sldMkLst>
        <pc:spChg chg="mod">
          <ac:chgData name="魏 星达" userId="ca17b13798aa44f7" providerId="LiveId" clId="{D8B5E3FB-3C5E-744C-8B7A-0B9AC8CAAA61}" dt="2021-11-11T14:21:24.078" v="3797" actId="20577"/>
          <ac:spMkLst>
            <pc:docMk/>
            <pc:sldMk cId="2135394466" sldId="2671"/>
            <ac:spMk id="2" creationId="{D4108795-612C-0E40-A049-3A878313353A}"/>
          </ac:spMkLst>
        </pc:spChg>
        <pc:spChg chg="mod">
          <ac:chgData name="魏 星达" userId="ca17b13798aa44f7" providerId="LiveId" clId="{D8B5E3FB-3C5E-744C-8B7A-0B9AC8CAAA61}" dt="2021-11-11T14:23:21.485" v="3966" actId="20577"/>
          <ac:spMkLst>
            <pc:docMk/>
            <pc:sldMk cId="2135394466" sldId="2671"/>
            <ac:spMk id="3" creationId="{000AA379-BA1D-A34E-955A-D635ED6B8AF2}"/>
          </ac:spMkLst>
        </pc:spChg>
        <pc:spChg chg="add mod">
          <ac:chgData name="魏 星达" userId="ca17b13798aa44f7" providerId="LiveId" clId="{D8B5E3FB-3C5E-744C-8B7A-0B9AC8CAAA61}" dt="2021-11-11T14:22:54.259" v="3952" actId="1076"/>
          <ac:spMkLst>
            <pc:docMk/>
            <pc:sldMk cId="2135394466" sldId="2671"/>
            <ac:spMk id="5" creationId="{33921B69-40F2-6840-B547-80F0CFC2E2F4}"/>
          </ac:spMkLst>
        </pc:spChg>
      </pc:sldChg>
      <pc:sldChg chg="addSp modSp new mod">
        <pc:chgData name="魏 星达" userId="ca17b13798aa44f7" providerId="LiveId" clId="{D8B5E3FB-3C5E-744C-8B7A-0B9AC8CAAA61}" dt="2021-11-11T14:28:59.137" v="4255" actId="1076"/>
        <pc:sldMkLst>
          <pc:docMk/>
          <pc:sldMk cId="1263359609" sldId="2672"/>
        </pc:sldMkLst>
        <pc:spChg chg="mod">
          <ac:chgData name="魏 星达" userId="ca17b13798aa44f7" providerId="LiveId" clId="{D8B5E3FB-3C5E-744C-8B7A-0B9AC8CAAA61}" dt="2021-11-11T14:26:56.571" v="4091"/>
          <ac:spMkLst>
            <pc:docMk/>
            <pc:sldMk cId="1263359609" sldId="2672"/>
            <ac:spMk id="2" creationId="{5F40B18A-E104-5442-8BDD-0FF4209BFD0E}"/>
          </ac:spMkLst>
        </pc:spChg>
        <pc:spChg chg="mod">
          <ac:chgData name="魏 星达" userId="ca17b13798aa44f7" providerId="LiveId" clId="{D8B5E3FB-3C5E-744C-8B7A-0B9AC8CAAA61}" dt="2021-11-11T14:27:47.462" v="4243" actId="20577"/>
          <ac:spMkLst>
            <pc:docMk/>
            <pc:sldMk cId="1263359609" sldId="2672"/>
            <ac:spMk id="3" creationId="{8545337E-D791-AE46-B1D8-FF28486A20FF}"/>
          </ac:spMkLst>
        </pc:spChg>
        <pc:picChg chg="add mod">
          <ac:chgData name="魏 星达" userId="ca17b13798aa44f7" providerId="LiveId" clId="{D8B5E3FB-3C5E-744C-8B7A-0B9AC8CAAA61}" dt="2021-11-11T14:28:21.411" v="4247" actId="1076"/>
          <ac:picMkLst>
            <pc:docMk/>
            <pc:sldMk cId="1263359609" sldId="2672"/>
            <ac:picMk id="3074" creationId="{940FCDA4-E2A3-1744-8358-EBCDF584A5BB}"/>
          </ac:picMkLst>
        </pc:picChg>
        <pc:picChg chg="add mod">
          <ac:chgData name="魏 星达" userId="ca17b13798aa44f7" providerId="LiveId" clId="{D8B5E3FB-3C5E-744C-8B7A-0B9AC8CAAA61}" dt="2021-11-11T14:28:38.837" v="4250" actId="1076"/>
          <ac:picMkLst>
            <pc:docMk/>
            <pc:sldMk cId="1263359609" sldId="2672"/>
            <ac:picMk id="3076" creationId="{7EF02C47-1F28-3B47-BC1C-AC493D50572C}"/>
          </ac:picMkLst>
        </pc:picChg>
        <pc:picChg chg="add mod">
          <ac:chgData name="魏 星达" userId="ca17b13798aa44f7" providerId="LiveId" clId="{D8B5E3FB-3C5E-744C-8B7A-0B9AC8CAAA61}" dt="2021-11-11T14:28:59.137" v="4255" actId="1076"/>
          <ac:picMkLst>
            <pc:docMk/>
            <pc:sldMk cId="1263359609" sldId="2672"/>
            <ac:picMk id="3078" creationId="{592F0C14-4C0B-6D40-B1D9-4B77F2AC841B}"/>
          </ac:picMkLst>
        </pc:picChg>
      </pc:sldChg>
      <pc:sldChg chg="addSp delSp modSp new mod">
        <pc:chgData name="魏 星达" userId="ca17b13798aa44f7" providerId="LiveId" clId="{D8B5E3FB-3C5E-744C-8B7A-0B9AC8CAAA61}" dt="2021-11-11T14:26:38.827" v="4090" actId="20577"/>
        <pc:sldMkLst>
          <pc:docMk/>
          <pc:sldMk cId="1722823869" sldId="2673"/>
        </pc:sldMkLst>
        <pc:spChg chg="mod">
          <ac:chgData name="魏 星达" userId="ca17b13798aa44f7" providerId="LiveId" clId="{D8B5E3FB-3C5E-744C-8B7A-0B9AC8CAAA61}" dt="2021-11-11T14:24:05.022" v="3969"/>
          <ac:spMkLst>
            <pc:docMk/>
            <pc:sldMk cId="1722823869" sldId="2673"/>
            <ac:spMk id="2" creationId="{0E1E8ABE-6666-9941-BAAB-C1FEFCE5F2AD}"/>
          </ac:spMkLst>
        </pc:spChg>
        <pc:spChg chg="del">
          <ac:chgData name="魏 星达" userId="ca17b13798aa44f7" providerId="LiveId" clId="{D8B5E3FB-3C5E-744C-8B7A-0B9AC8CAAA61}" dt="2021-11-11T14:24:33.986" v="3972" actId="478"/>
          <ac:spMkLst>
            <pc:docMk/>
            <pc:sldMk cId="1722823869" sldId="2673"/>
            <ac:spMk id="3" creationId="{01DE7917-A34B-5541-94DC-7F3795E06809}"/>
          </ac:spMkLst>
        </pc:spChg>
        <pc:spChg chg="add mod">
          <ac:chgData name="魏 星达" userId="ca17b13798aa44f7" providerId="LiveId" clId="{D8B5E3FB-3C5E-744C-8B7A-0B9AC8CAAA61}" dt="2021-11-11T14:25:50.074" v="4071" actId="207"/>
          <ac:spMkLst>
            <pc:docMk/>
            <pc:sldMk cId="1722823869" sldId="2673"/>
            <ac:spMk id="6" creationId="{6B383912-0FEA-3846-81A5-82634269B69F}"/>
          </ac:spMkLst>
        </pc:spChg>
        <pc:spChg chg="add mod">
          <ac:chgData name="魏 星达" userId="ca17b13798aa44f7" providerId="LiveId" clId="{D8B5E3FB-3C5E-744C-8B7A-0B9AC8CAAA61}" dt="2021-11-11T14:25:58.886" v="4074" actId="1076"/>
          <ac:spMkLst>
            <pc:docMk/>
            <pc:sldMk cId="1722823869" sldId="2673"/>
            <ac:spMk id="7" creationId="{F925E96D-D57C-0E40-94F2-F1202386676F}"/>
          </ac:spMkLst>
        </pc:spChg>
        <pc:spChg chg="add del mod">
          <ac:chgData name="魏 星达" userId="ca17b13798aa44f7" providerId="LiveId" clId="{D8B5E3FB-3C5E-744C-8B7A-0B9AC8CAAA61}" dt="2021-11-11T14:26:10.399" v="4077" actId="478"/>
          <ac:spMkLst>
            <pc:docMk/>
            <pc:sldMk cId="1722823869" sldId="2673"/>
            <ac:spMk id="8" creationId="{CBCF0480-2B04-E242-8144-0C09C0782B53}"/>
          </ac:spMkLst>
        </pc:spChg>
        <pc:spChg chg="add mod">
          <ac:chgData name="魏 星达" userId="ca17b13798aa44f7" providerId="LiveId" clId="{D8B5E3FB-3C5E-744C-8B7A-0B9AC8CAAA61}" dt="2021-11-11T14:26:33.952" v="4084" actId="1076"/>
          <ac:spMkLst>
            <pc:docMk/>
            <pc:sldMk cId="1722823869" sldId="2673"/>
            <ac:spMk id="9" creationId="{9D960A69-689F-9A42-9DFC-3DC72EDA2C90}"/>
          </ac:spMkLst>
        </pc:spChg>
        <pc:spChg chg="add mod">
          <ac:chgData name="魏 星达" userId="ca17b13798aa44f7" providerId="LiveId" clId="{D8B5E3FB-3C5E-744C-8B7A-0B9AC8CAAA61}" dt="2021-11-11T14:26:38.827" v="4090" actId="20577"/>
          <ac:spMkLst>
            <pc:docMk/>
            <pc:sldMk cId="1722823869" sldId="2673"/>
            <ac:spMk id="10" creationId="{3D00FD6A-0938-1143-9217-E8FD92146DF9}"/>
          </ac:spMkLst>
        </pc:spChg>
        <pc:picChg chg="add mod">
          <ac:chgData name="魏 星达" userId="ca17b13798aa44f7" providerId="LiveId" clId="{D8B5E3FB-3C5E-744C-8B7A-0B9AC8CAAA61}" dt="2021-11-11T14:24:08.937" v="3970"/>
          <ac:picMkLst>
            <pc:docMk/>
            <pc:sldMk cId="1722823869" sldId="2673"/>
            <ac:picMk id="5" creationId="{65ECC2B7-C7AF-3B48-AACD-A406E552DC7C}"/>
          </ac:picMkLst>
        </pc:picChg>
      </pc:sldChg>
      <pc:sldChg chg="new del">
        <pc:chgData name="魏 星达" userId="ca17b13798aa44f7" providerId="LiveId" clId="{D8B5E3FB-3C5E-744C-8B7A-0B9AC8CAAA61}" dt="2021-11-11T14:35:57.013" v="4320" actId="2696"/>
        <pc:sldMkLst>
          <pc:docMk/>
          <pc:sldMk cId="1071676163" sldId="2674"/>
        </pc:sldMkLst>
      </pc:sldChg>
      <pc:sldChg chg="delSp modSp add mod delAnim">
        <pc:chgData name="魏 星达" userId="ca17b13798aa44f7" providerId="LiveId" clId="{D8B5E3FB-3C5E-744C-8B7A-0B9AC8CAAA61}" dt="2021-11-11T14:35:51.395" v="4319" actId="20577"/>
        <pc:sldMkLst>
          <pc:docMk/>
          <pc:sldMk cId="495101515" sldId="2675"/>
        </pc:sldMkLst>
        <pc:spChg chg="mod">
          <ac:chgData name="魏 星达" userId="ca17b13798aa44f7" providerId="LiveId" clId="{D8B5E3FB-3C5E-744C-8B7A-0B9AC8CAAA61}" dt="2021-11-11T14:35:51.395" v="4319" actId="20577"/>
          <ac:spMkLst>
            <pc:docMk/>
            <pc:sldMk cId="495101515" sldId="2675"/>
            <ac:spMk id="2" creationId="{5AB98A15-6EC9-0646-B83A-96AA4CEDCE01}"/>
          </ac:spMkLst>
        </pc:spChg>
        <pc:spChg chg="del">
          <ac:chgData name="魏 星达" userId="ca17b13798aa44f7" providerId="LiveId" clId="{D8B5E3FB-3C5E-744C-8B7A-0B9AC8CAAA61}" dt="2021-11-11T14:35:40.636" v="4259" actId="478"/>
          <ac:spMkLst>
            <pc:docMk/>
            <pc:sldMk cId="495101515" sldId="2675"/>
            <ac:spMk id="35" creationId="{5597C99A-3A9A-DB4B-876B-C811AB6B9EF6}"/>
          </ac:spMkLst>
        </pc:spChg>
      </pc:sldChg>
      <pc:sldChg chg="modSp new del">
        <pc:chgData name="魏 星达" userId="ca17b13798aa44f7" providerId="LiveId" clId="{D8B5E3FB-3C5E-744C-8B7A-0B9AC8CAAA61}" dt="2021-11-11T14:37:37.878" v="4324" actId="2696"/>
        <pc:sldMkLst>
          <pc:docMk/>
          <pc:sldMk cId="3139096710" sldId="2676"/>
        </pc:sldMkLst>
        <pc:spChg chg="mod">
          <ac:chgData name="魏 星达" userId="ca17b13798aa44f7" providerId="LiveId" clId="{D8B5E3FB-3C5E-744C-8B7A-0B9AC8CAAA61}" dt="2021-11-11T14:37:17.821" v="4322"/>
          <ac:spMkLst>
            <pc:docMk/>
            <pc:sldMk cId="3139096710" sldId="2676"/>
            <ac:spMk id="2" creationId="{DF748614-674D-D748-8693-863F6D41D644}"/>
          </ac:spMkLst>
        </pc:spChg>
      </pc:sldChg>
      <pc:sldChg chg="addSp modSp add mod modAnim">
        <pc:chgData name="魏 星达" userId="ca17b13798aa44f7" providerId="LiveId" clId="{D8B5E3FB-3C5E-744C-8B7A-0B9AC8CAAA61}" dt="2021-11-11T14:38:31.879" v="4391" actId="20577"/>
        <pc:sldMkLst>
          <pc:docMk/>
          <pc:sldMk cId="3022778079" sldId="2677"/>
        </pc:sldMkLst>
        <pc:spChg chg="mod">
          <ac:chgData name="魏 星达" userId="ca17b13798aa44f7" providerId="LiveId" clId="{D8B5E3FB-3C5E-744C-8B7A-0B9AC8CAAA61}" dt="2021-11-11T14:37:40.136" v="4325"/>
          <ac:spMkLst>
            <pc:docMk/>
            <pc:sldMk cId="3022778079" sldId="2677"/>
            <ac:spMk id="2" creationId="{BEF0A6B2-3361-134C-99AA-4132CDCEB973}"/>
          </ac:spMkLst>
        </pc:spChg>
        <pc:spChg chg="mod">
          <ac:chgData name="魏 星达" userId="ca17b13798aa44f7" providerId="LiveId" clId="{D8B5E3FB-3C5E-744C-8B7A-0B9AC8CAAA61}" dt="2021-11-11T14:38:04.916" v="4332" actId="692"/>
          <ac:spMkLst>
            <pc:docMk/>
            <pc:sldMk cId="3022778079" sldId="2677"/>
            <ac:spMk id="15" creationId="{0C217F73-52EA-094F-9749-20C8F087EE25}"/>
          </ac:spMkLst>
        </pc:spChg>
        <pc:spChg chg="add mod">
          <ac:chgData name="魏 星达" userId="ca17b13798aa44f7" providerId="LiveId" clId="{D8B5E3FB-3C5E-744C-8B7A-0B9AC8CAAA61}" dt="2021-11-11T14:38:31.879" v="4391" actId="20577"/>
          <ac:spMkLst>
            <pc:docMk/>
            <pc:sldMk cId="3022778079" sldId="2677"/>
            <ac:spMk id="16" creationId="{2258DBC7-B109-5846-8E52-D57A35B12F61}"/>
          </ac:spMkLst>
        </pc:spChg>
      </pc:sldChg>
      <pc:sldChg chg="modSp new mod">
        <pc:chgData name="魏 星达" userId="ca17b13798aa44f7" providerId="LiveId" clId="{D8B5E3FB-3C5E-744C-8B7A-0B9AC8CAAA61}" dt="2021-11-11T14:39:51.958" v="4705" actId="20577"/>
        <pc:sldMkLst>
          <pc:docMk/>
          <pc:sldMk cId="1245520258" sldId="2678"/>
        </pc:sldMkLst>
        <pc:spChg chg="mod">
          <ac:chgData name="魏 星达" userId="ca17b13798aa44f7" providerId="LiveId" clId="{D8B5E3FB-3C5E-744C-8B7A-0B9AC8CAAA61}" dt="2021-11-11T14:38:48.600" v="4430" actId="20577"/>
          <ac:spMkLst>
            <pc:docMk/>
            <pc:sldMk cId="1245520258" sldId="2678"/>
            <ac:spMk id="2" creationId="{A8EB819D-6D8E-4243-8D86-03DAED5EC2D7}"/>
          </ac:spMkLst>
        </pc:spChg>
        <pc:spChg chg="mod">
          <ac:chgData name="魏 星达" userId="ca17b13798aa44f7" providerId="LiveId" clId="{D8B5E3FB-3C5E-744C-8B7A-0B9AC8CAAA61}" dt="2021-11-11T14:39:51.958" v="4705" actId="20577"/>
          <ac:spMkLst>
            <pc:docMk/>
            <pc:sldMk cId="1245520258" sldId="2678"/>
            <ac:spMk id="3" creationId="{6493DE56-F2BD-8541-9975-617FA0481FC6}"/>
          </ac:spMkLst>
        </pc:spChg>
      </pc:sldChg>
      <pc:sldChg chg="addSp modSp new mod">
        <pc:chgData name="魏 星达" userId="ca17b13798aa44f7" providerId="LiveId" clId="{D8B5E3FB-3C5E-744C-8B7A-0B9AC8CAAA61}" dt="2021-11-12T02:38:04.917" v="4966" actId="20577"/>
        <pc:sldMkLst>
          <pc:docMk/>
          <pc:sldMk cId="463920337" sldId="2679"/>
        </pc:sldMkLst>
        <pc:spChg chg="mod">
          <ac:chgData name="魏 星达" userId="ca17b13798aa44f7" providerId="LiveId" clId="{D8B5E3FB-3C5E-744C-8B7A-0B9AC8CAAA61}" dt="2021-11-11T14:42:18.359" v="4853" actId="20577"/>
          <ac:spMkLst>
            <pc:docMk/>
            <pc:sldMk cId="463920337" sldId="2679"/>
            <ac:spMk id="2" creationId="{999B09B1-93A8-0249-BA7C-21A9B9602B09}"/>
          </ac:spMkLst>
        </pc:spChg>
        <pc:spChg chg="mod">
          <ac:chgData name="魏 星达" userId="ca17b13798aa44f7" providerId="LiveId" clId="{D8B5E3FB-3C5E-744C-8B7A-0B9AC8CAAA61}" dt="2021-11-12T02:38:04.917" v="4966" actId="20577"/>
          <ac:spMkLst>
            <pc:docMk/>
            <pc:sldMk cId="463920337" sldId="2679"/>
            <ac:spMk id="3" creationId="{BA91ABEB-1395-F243-9318-2F51F311CD5F}"/>
          </ac:spMkLst>
        </pc:spChg>
        <pc:spChg chg="add mod">
          <ac:chgData name="魏 星达" userId="ca17b13798aa44f7" providerId="LiveId" clId="{D8B5E3FB-3C5E-744C-8B7A-0B9AC8CAAA61}" dt="2021-11-11T14:42:22.949" v="4854" actId="1076"/>
          <ac:spMkLst>
            <pc:docMk/>
            <pc:sldMk cId="463920337" sldId="2679"/>
            <ac:spMk id="5" creationId="{00997AA1-CBC3-9F46-B71C-93F5FB081219}"/>
          </ac:spMkLst>
        </pc:spChg>
        <pc:spChg chg="add mod">
          <ac:chgData name="魏 星达" userId="ca17b13798aa44f7" providerId="LiveId" clId="{D8B5E3FB-3C5E-744C-8B7A-0B9AC8CAAA61}" dt="2021-11-11T14:42:48.495" v="4863" actId="1076"/>
          <ac:spMkLst>
            <pc:docMk/>
            <pc:sldMk cId="463920337" sldId="2679"/>
            <ac:spMk id="6" creationId="{EBBC6C04-B7E6-9148-8578-5384A5F3519B}"/>
          </ac:spMkLst>
        </pc:spChg>
        <pc:spChg chg="add mod">
          <ac:chgData name="魏 星达" userId="ca17b13798aa44f7" providerId="LiveId" clId="{D8B5E3FB-3C5E-744C-8B7A-0B9AC8CAAA61}" dt="2021-11-12T02:37:36.687" v="4872" actId="1076"/>
          <ac:spMkLst>
            <pc:docMk/>
            <pc:sldMk cId="463920337" sldId="2679"/>
            <ac:spMk id="7" creationId="{0D854982-D808-074C-9BDA-9CA1F168B225}"/>
          </ac:spMkLst>
        </pc:spChg>
        <pc:spChg chg="add">
          <ac:chgData name="魏 星达" userId="ca17b13798aa44f7" providerId="LiveId" clId="{D8B5E3FB-3C5E-744C-8B7A-0B9AC8CAAA61}" dt="2021-11-11T14:43:09.439" v="4866" actId="11529"/>
          <ac:spMkLst>
            <pc:docMk/>
            <pc:sldMk cId="463920337" sldId="2679"/>
            <ac:spMk id="8" creationId="{544A115A-C06D-6C49-91B9-5F1CFCB002C7}"/>
          </ac:spMkLst>
        </pc:spChg>
        <pc:spChg chg="add mod">
          <ac:chgData name="魏 星达" userId="ca17b13798aa44f7" providerId="LiveId" clId="{D8B5E3FB-3C5E-744C-8B7A-0B9AC8CAAA61}" dt="2021-11-11T14:43:14.200" v="4868" actId="1076"/>
          <ac:spMkLst>
            <pc:docMk/>
            <pc:sldMk cId="463920337" sldId="2679"/>
            <ac:spMk id="9" creationId="{B968DFEE-0F85-D548-A9CC-152EA1F8E0C4}"/>
          </ac:spMkLst>
        </pc:spChg>
      </pc:sldChg>
      <pc:sldChg chg="addSp modSp new mod modNotesTx">
        <pc:chgData name="魏 星达" userId="ca17b13798aa44f7" providerId="LiveId" clId="{D8B5E3FB-3C5E-744C-8B7A-0B9AC8CAAA61}" dt="2021-11-12T04:41:55.227" v="5309" actId="20577"/>
        <pc:sldMkLst>
          <pc:docMk/>
          <pc:sldMk cId="3674205928" sldId="2680"/>
        </pc:sldMkLst>
        <pc:spChg chg="mod">
          <ac:chgData name="魏 星达" userId="ca17b13798aa44f7" providerId="LiveId" clId="{D8B5E3FB-3C5E-744C-8B7A-0B9AC8CAAA61}" dt="2021-11-11T14:43:22.564" v="4870"/>
          <ac:spMkLst>
            <pc:docMk/>
            <pc:sldMk cId="3674205928" sldId="2680"/>
            <ac:spMk id="2" creationId="{96B9219A-F5F5-664F-AFF7-9F4FB7E9044E}"/>
          </ac:spMkLst>
        </pc:spChg>
        <pc:spChg chg="mod">
          <ac:chgData name="魏 星达" userId="ca17b13798aa44f7" providerId="LiveId" clId="{D8B5E3FB-3C5E-744C-8B7A-0B9AC8CAAA61}" dt="2021-11-12T02:41:51.659" v="5164" actId="20577"/>
          <ac:spMkLst>
            <pc:docMk/>
            <pc:sldMk cId="3674205928" sldId="2680"/>
            <ac:spMk id="3" creationId="{82BB05E9-471F-5349-93A2-4354B785D48E}"/>
          </ac:spMkLst>
        </pc:spChg>
        <pc:spChg chg="add mod">
          <ac:chgData name="魏 星达" userId="ca17b13798aa44f7" providerId="LiveId" clId="{D8B5E3FB-3C5E-744C-8B7A-0B9AC8CAAA61}" dt="2021-11-12T03:33:00.616" v="5271" actId="1076"/>
          <ac:spMkLst>
            <pc:docMk/>
            <pc:sldMk cId="3674205928" sldId="2680"/>
            <ac:spMk id="5" creationId="{D71D2272-9857-954D-8907-3DA2D8E1E5B4}"/>
          </ac:spMkLst>
        </pc:spChg>
        <pc:spChg chg="add mod">
          <ac:chgData name="魏 星达" userId="ca17b13798aa44f7" providerId="LiveId" clId="{D8B5E3FB-3C5E-744C-8B7A-0B9AC8CAAA61}" dt="2021-11-12T04:41:19.221" v="5280" actId="1076"/>
          <ac:spMkLst>
            <pc:docMk/>
            <pc:sldMk cId="3674205928" sldId="2680"/>
            <ac:spMk id="6" creationId="{430479A7-29BD-6F4E-A9A7-CCBA2AAE342C}"/>
          </ac:spMkLst>
        </pc:spChg>
        <pc:spChg chg="add mod">
          <ac:chgData name="魏 星达" userId="ca17b13798aa44f7" providerId="LiveId" clId="{D8B5E3FB-3C5E-744C-8B7A-0B9AC8CAAA61}" dt="2021-11-12T04:41:19.221" v="5280" actId="1076"/>
          <ac:spMkLst>
            <pc:docMk/>
            <pc:sldMk cId="3674205928" sldId="2680"/>
            <ac:spMk id="8" creationId="{20F495A3-243A-DE4C-90FA-C9EA1ABCB52B}"/>
          </ac:spMkLst>
        </pc:spChg>
        <pc:spChg chg="add mod">
          <ac:chgData name="魏 星达" userId="ca17b13798aa44f7" providerId="LiveId" clId="{D8B5E3FB-3C5E-744C-8B7A-0B9AC8CAAA61}" dt="2021-11-12T04:41:42.708" v="5282" actId="692"/>
          <ac:spMkLst>
            <pc:docMk/>
            <pc:sldMk cId="3674205928" sldId="2680"/>
            <ac:spMk id="11" creationId="{133D3B3B-12B5-0B4B-A27C-77A988B4D0B1}"/>
          </ac:spMkLst>
        </pc:spChg>
        <pc:spChg chg="add mod">
          <ac:chgData name="魏 星达" userId="ca17b13798aa44f7" providerId="LiveId" clId="{D8B5E3FB-3C5E-744C-8B7A-0B9AC8CAAA61}" dt="2021-11-12T04:41:55.227" v="5309" actId="20577"/>
          <ac:spMkLst>
            <pc:docMk/>
            <pc:sldMk cId="3674205928" sldId="2680"/>
            <ac:spMk id="12" creationId="{68466A08-E5B3-9F4D-A452-02EDA739CF85}"/>
          </ac:spMkLst>
        </pc:spChg>
        <pc:cxnChg chg="add mod">
          <ac:chgData name="魏 星达" userId="ca17b13798aa44f7" providerId="LiveId" clId="{D8B5E3FB-3C5E-744C-8B7A-0B9AC8CAAA61}" dt="2021-11-12T04:41:19.221" v="5280" actId="1076"/>
          <ac:cxnSpMkLst>
            <pc:docMk/>
            <pc:sldMk cId="3674205928" sldId="2680"/>
            <ac:cxnSpMk id="7" creationId="{C80BEC0A-A792-3744-82B0-FE845841DED8}"/>
          </ac:cxnSpMkLst>
        </pc:cxnChg>
      </pc:sldChg>
      <pc:sldChg chg="addSp modSp new mod">
        <pc:chgData name="魏 星达" userId="ca17b13798aa44f7" providerId="LiveId" clId="{D8B5E3FB-3C5E-744C-8B7A-0B9AC8CAAA61}" dt="2021-11-12T04:58:51.674" v="6208" actId="14100"/>
        <pc:sldMkLst>
          <pc:docMk/>
          <pc:sldMk cId="2891538360" sldId="2681"/>
        </pc:sldMkLst>
        <pc:spChg chg="mod">
          <ac:chgData name="魏 星达" userId="ca17b13798aa44f7" providerId="LiveId" clId="{D8B5E3FB-3C5E-744C-8B7A-0B9AC8CAAA61}" dt="2021-11-12T02:44:14.351" v="5270" actId="20577"/>
          <ac:spMkLst>
            <pc:docMk/>
            <pc:sldMk cId="2891538360" sldId="2681"/>
            <ac:spMk id="2" creationId="{70088DF7-84B6-2F45-BB9F-6C1486151759}"/>
          </ac:spMkLst>
        </pc:spChg>
        <pc:spChg chg="mod">
          <ac:chgData name="魏 星达" userId="ca17b13798aa44f7" providerId="LiveId" clId="{D8B5E3FB-3C5E-744C-8B7A-0B9AC8CAAA61}" dt="2021-11-12T04:57:27.471" v="6167" actId="207"/>
          <ac:spMkLst>
            <pc:docMk/>
            <pc:sldMk cId="2891538360" sldId="2681"/>
            <ac:spMk id="3" creationId="{CD17B9F1-767E-A14F-8B4C-22EDE6F54E34}"/>
          </ac:spMkLst>
        </pc:spChg>
        <pc:spChg chg="add mod">
          <ac:chgData name="魏 星达" userId="ca17b13798aa44f7" providerId="LiveId" clId="{D8B5E3FB-3C5E-744C-8B7A-0B9AC8CAAA61}" dt="2021-11-12T04:57:46.616" v="6169" actId="1076"/>
          <ac:spMkLst>
            <pc:docMk/>
            <pc:sldMk cId="2891538360" sldId="2681"/>
            <ac:spMk id="6" creationId="{591A00F9-18ED-C44C-90BD-86D7E834E2E1}"/>
          </ac:spMkLst>
        </pc:spChg>
        <pc:spChg chg="add mod">
          <ac:chgData name="魏 星达" userId="ca17b13798aa44f7" providerId="LiveId" clId="{D8B5E3FB-3C5E-744C-8B7A-0B9AC8CAAA61}" dt="2021-11-12T04:58:30.004" v="6203" actId="1076"/>
          <ac:spMkLst>
            <pc:docMk/>
            <pc:sldMk cId="2891538360" sldId="2681"/>
            <ac:spMk id="7" creationId="{68A66F1E-DFB6-B444-A182-4468D21F68B4}"/>
          </ac:spMkLst>
        </pc:spChg>
        <pc:spChg chg="add mod">
          <ac:chgData name="魏 星达" userId="ca17b13798aa44f7" providerId="LiveId" clId="{D8B5E3FB-3C5E-744C-8B7A-0B9AC8CAAA61}" dt="2021-11-12T04:58:51.674" v="6208" actId="14100"/>
          <ac:spMkLst>
            <pc:docMk/>
            <pc:sldMk cId="2891538360" sldId="2681"/>
            <ac:spMk id="8" creationId="{55FF62E1-4E4C-704B-908B-001DADCFC36E}"/>
          </ac:spMkLst>
        </pc:spChg>
        <pc:graphicFrameChg chg="add mod modGraphic">
          <ac:chgData name="魏 星达" userId="ca17b13798aa44f7" providerId="LiveId" clId="{D8B5E3FB-3C5E-744C-8B7A-0B9AC8CAAA61}" dt="2021-11-12T04:57:46.616" v="6169" actId="1076"/>
          <ac:graphicFrameMkLst>
            <pc:docMk/>
            <pc:sldMk cId="2891538360" sldId="2681"/>
            <ac:graphicFrameMk id="5" creationId="{72B58670-841F-2746-8085-4B3A0D87CB6D}"/>
          </ac:graphicFrameMkLst>
        </pc:graphicFrameChg>
      </pc:sldChg>
      <pc:sldChg chg="addSp delSp modSp add mod">
        <pc:chgData name="魏 星达" userId="ca17b13798aa44f7" providerId="LiveId" clId="{D8B5E3FB-3C5E-744C-8B7A-0B9AC8CAAA61}" dt="2021-11-12T04:49:58.086" v="5671" actId="20577"/>
        <pc:sldMkLst>
          <pc:docMk/>
          <pc:sldMk cId="920714496" sldId="2682"/>
        </pc:sldMkLst>
        <pc:spChg chg="mod">
          <ac:chgData name="魏 星达" userId="ca17b13798aa44f7" providerId="LiveId" clId="{D8B5E3FB-3C5E-744C-8B7A-0B9AC8CAAA61}" dt="2021-11-12T04:49:58.086" v="5671" actId="20577"/>
          <ac:spMkLst>
            <pc:docMk/>
            <pc:sldMk cId="920714496" sldId="2682"/>
            <ac:spMk id="3" creationId="{82BB05E9-471F-5349-93A2-4354B785D48E}"/>
          </ac:spMkLst>
        </pc:spChg>
        <pc:spChg chg="mod">
          <ac:chgData name="魏 星达" userId="ca17b13798aa44f7" providerId="LiveId" clId="{D8B5E3FB-3C5E-744C-8B7A-0B9AC8CAAA61}" dt="2021-11-12T04:43:19.571" v="5420" actId="1076"/>
          <ac:spMkLst>
            <pc:docMk/>
            <pc:sldMk cId="920714496" sldId="2682"/>
            <ac:spMk id="5" creationId="{D71D2272-9857-954D-8907-3DA2D8E1E5B4}"/>
          </ac:spMkLst>
        </pc:spChg>
        <pc:spChg chg="del">
          <ac:chgData name="魏 星达" userId="ca17b13798aa44f7" providerId="LiveId" clId="{D8B5E3FB-3C5E-744C-8B7A-0B9AC8CAAA61}" dt="2021-11-12T04:42:38.464" v="5406" actId="478"/>
          <ac:spMkLst>
            <pc:docMk/>
            <pc:sldMk cId="920714496" sldId="2682"/>
            <ac:spMk id="6" creationId="{430479A7-29BD-6F4E-A9A7-CCBA2AAE342C}"/>
          </ac:spMkLst>
        </pc:spChg>
        <pc:spChg chg="del">
          <ac:chgData name="魏 星达" userId="ca17b13798aa44f7" providerId="LiveId" clId="{D8B5E3FB-3C5E-744C-8B7A-0B9AC8CAAA61}" dt="2021-11-12T04:42:38.464" v="5406" actId="478"/>
          <ac:spMkLst>
            <pc:docMk/>
            <pc:sldMk cId="920714496" sldId="2682"/>
            <ac:spMk id="8" creationId="{20F495A3-243A-DE4C-90FA-C9EA1ABCB52B}"/>
          </ac:spMkLst>
        </pc:spChg>
        <pc:spChg chg="add del">
          <ac:chgData name="魏 星达" userId="ca17b13798aa44f7" providerId="LiveId" clId="{D8B5E3FB-3C5E-744C-8B7A-0B9AC8CAAA61}" dt="2021-11-12T04:44:24.542" v="5433" actId="478"/>
          <ac:spMkLst>
            <pc:docMk/>
            <pc:sldMk cId="920714496" sldId="2682"/>
            <ac:spMk id="9" creationId="{8552F08B-E8EE-7E4A-A200-ADB831CADC15}"/>
          </ac:spMkLst>
        </pc:spChg>
        <pc:spChg chg="add mod">
          <ac:chgData name="魏 星达" userId="ca17b13798aa44f7" providerId="LiveId" clId="{D8B5E3FB-3C5E-744C-8B7A-0B9AC8CAAA61}" dt="2021-11-12T04:45:34.444" v="5513" actId="1076"/>
          <ac:spMkLst>
            <pc:docMk/>
            <pc:sldMk cId="920714496" sldId="2682"/>
            <ac:spMk id="10" creationId="{D98222DA-DA29-0441-847D-24656CCFD28F}"/>
          </ac:spMkLst>
        </pc:spChg>
        <pc:spChg chg="del">
          <ac:chgData name="魏 星达" userId="ca17b13798aa44f7" providerId="LiveId" clId="{D8B5E3FB-3C5E-744C-8B7A-0B9AC8CAAA61}" dt="2021-11-12T04:42:39.463" v="5407" actId="478"/>
          <ac:spMkLst>
            <pc:docMk/>
            <pc:sldMk cId="920714496" sldId="2682"/>
            <ac:spMk id="11" creationId="{133D3B3B-12B5-0B4B-A27C-77A988B4D0B1}"/>
          </ac:spMkLst>
        </pc:spChg>
        <pc:spChg chg="del mod">
          <ac:chgData name="魏 星达" userId="ca17b13798aa44f7" providerId="LiveId" clId="{D8B5E3FB-3C5E-744C-8B7A-0B9AC8CAAA61}" dt="2021-11-12T04:42:46.160" v="5409" actId="478"/>
          <ac:spMkLst>
            <pc:docMk/>
            <pc:sldMk cId="920714496" sldId="2682"/>
            <ac:spMk id="12" creationId="{68466A08-E5B3-9F4D-A452-02EDA739CF85}"/>
          </ac:spMkLst>
        </pc:spChg>
        <pc:spChg chg="add del mod">
          <ac:chgData name="魏 星达" userId="ca17b13798aa44f7" providerId="LiveId" clId="{D8B5E3FB-3C5E-744C-8B7A-0B9AC8CAAA61}" dt="2021-11-12T04:43:25.488" v="5422" actId="478"/>
          <ac:spMkLst>
            <pc:docMk/>
            <pc:sldMk cId="920714496" sldId="2682"/>
            <ac:spMk id="13" creationId="{9B1004DF-FF7C-D84F-964F-0B2ACE0F50ED}"/>
          </ac:spMkLst>
        </pc:spChg>
        <pc:spChg chg="add del mod">
          <ac:chgData name="魏 星达" userId="ca17b13798aa44f7" providerId="LiveId" clId="{D8B5E3FB-3C5E-744C-8B7A-0B9AC8CAAA61}" dt="2021-11-12T04:43:25.488" v="5422" actId="478"/>
          <ac:spMkLst>
            <pc:docMk/>
            <pc:sldMk cId="920714496" sldId="2682"/>
            <ac:spMk id="14" creationId="{1694B6E5-5E4E-4A43-8DC5-EB65CBEE2C94}"/>
          </ac:spMkLst>
        </pc:spChg>
        <pc:spChg chg="add del mod">
          <ac:chgData name="魏 星达" userId="ca17b13798aa44f7" providerId="LiveId" clId="{D8B5E3FB-3C5E-744C-8B7A-0B9AC8CAAA61}" dt="2021-11-12T04:43:42.958" v="5424"/>
          <ac:spMkLst>
            <pc:docMk/>
            <pc:sldMk cId="920714496" sldId="2682"/>
            <ac:spMk id="15" creationId="{1BCAD2DD-6E4B-F44E-A4CE-F67905D749D9}"/>
          </ac:spMkLst>
        </pc:spChg>
        <pc:spChg chg="add del mod">
          <ac:chgData name="魏 星达" userId="ca17b13798aa44f7" providerId="LiveId" clId="{D8B5E3FB-3C5E-744C-8B7A-0B9AC8CAAA61}" dt="2021-11-12T04:43:42.958" v="5424"/>
          <ac:spMkLst>
            <pc:docMk/>
            <pc:sldMk cId="920714496" sldId="2682"/>
            <ac:spMk id="16" creationId="{BC1FCE08-DA88-8848-8DE6-5F8389AAC334}"/>
          </ac:spMkLst>
        </pc:spChg>
        <pc:spChg chg="add mod">
          <ac:chgData name="魏 星达" userId="ca17b13798aa44f7" providerId="LiveId" clId="{D8B5E3FB-3C5E-744C-8B7A-0B9AC8CAAA61}" dt="2021-11-12T04:45:34.444" v="5513" actId="1076"/>
          <ac:spMkLst>
            <pc:docMk/>
            <pc:sldMk cId="920714496" sldId="2682"/>
            <ac:spMk id="17" creationId="{361DA322-D6E3-6B45-AAB1-9058B1F19C48}"/>
          </ac:spMkLst>
        </pc:spChg>
        <pc:spChg chg="add mod">
          <ac:chgData name="魏 星达" userId="ca17b13798aa44f7" providerId="LiveId" clId="{D8B5E3FB-3C5E-744C-8B7A-0B9AC8CAAA61}" dt="2021-11-12T04:45:34.444" v="5513" actId="1076"/>
          <ac:spMkLst>
            <pc:docMk/>
            <pc:sldMk cId="920714496" sldId="2682"/>
            <ac:spMk id="18" creationId="{3D3D3A9B-DCC7-4D4E-AE52-4221C091FF9C}"/>
          </ac:spMkLst>
        </pc:spChg>
        <pc:spChg chg="add mod">
          <ac:chgData name="魏 星达" userId="ca17b13798aa44f7" providerId="LiveId" clId="{D8B5E3FB-3C5E-744C-8B7A-0B9AC8CAAA61}" dt="2021-11-12T04:49:51.986" v="5666" actId="20577"/>
          <ac:spMkLst>
            <pc:docMk/>
            <pc:sldMk cId="920714496" sldId="2682"/>
            <ac:spMk id="19" creationId="{2ACFDB8F-1668-9F43-A821-EB788A0C6D64}"/>
          </ac:spMkLst>
        </pc:spChg>
        <pc:cxnChg chg="del">
          <ac:chgData name="魏 星达" userId="ca17b13798aa44f7" providerId="LiveId" clId="{D8B5E3FB-3C5E-744C-8B7A-0B9AC8CAAA61}" dt="2021-11-12T04:42:38.464" v="5406" actId="478"/>
          <ac:cxnSpMkLst>
            <pc:docMk/>
            <pc:sldMk cId="920714496" sldId="2682"/>
            <ac:cxnSpMk id="7" creationId="{C80BEC0A-A792-3744-82B0-FE845841DED8}"/>
          </ac:cxnSpMkLst>
        </pc:cxnChg>
      </pc:sldChg>
      <pc:sldChg chg="delSp modSp add mod">
        <pc:chgData name="魏 星达" userId="ca17b13798aa44f7" providerId="LiveId" clId="{D8B5E3FB-3C5E-744C-8B7A-0B9AC8CAAA61}" dt="2021-11-12T04:51:25.724" v="5941" actId="20577"/>
        <pc:sldMkLst>
          <pc:docMk/>
          <pc:sldMk cId="386047460" sldId="2683"/>
        </pc:sldMkLst>
        <pc:spChg chg="mod">
          <ac:chgData name="魏 星达" userId="ca17b13798aa44f7" providerId="LiveId" clId="{D8B5E3FB-3C5E-744C-8B7A-0B9AC8CAAA61}" dt="2021-11-12T04:51:25.724" v="5941" actId="20577"/>
          <ac:spMkLst>
            <pc:docMk/>
            <pc:sldMk cId="386047460" sldId="2683"/>
            <ac:spMk id="3" creationId="{82BB05E9-471F-5349-93A2-4354B785D48E}"/>
          </ac:spMkLst>
        </pc:spChg>
        <pc:spChg chg="del">
          <ac:chgData name="魏 星达" userId="ca17b13798aa44f7" providerId="LiveId" clId="{D8B5E3FB-3C5E-744C-8B7A-0B9AC8CAAA61}" dt="2021-11-12T04:46:53.097" v="5615" actId="478"/>
          <ac:spMkLst>
            <pc:docMk/>
            <pc:sldMk cId="386047460" sldId="2683"/>
            <ac:spMk id="5" creationId="{D71D2272-9857-954D-8907-3DA2D8E1E5B4}"/>
          </ac:spMkLst>
        </pc:spChg>
        <pc:spChg chg="del">
          <ac:chgData name="魏 星达" userId="ca17b13798aa44f7" providerId="LiveId" clId="{D8B5E3FB-3C5E-744C-8B7A-0B9AC8CAAA61}" dt="2021-11-12T04:46:53.097" v="5615" actId="478"/>
          <ac:spMkLst>
            <pc:docMk/>
            <pc:sldMk cId="386047460" sldId="2683"/>
            <ac:spMk id="6" creationId="{430479A7-29BD-6F4E-A9A7-CCBA2AAE342C}"/>
          </ac:spMkLst>
        </pc:spChg>
        <pc:spChg chg="del">
          <ac:chgData name="魏 星达" userId="ca17b13798aa44f7" providerId="LiveId" clId="{D8B5E3FB-3C5E-744C-8B7A-0B9AC8CAAA61}" dt="2021-11-12T04:46:53.097" v="5615" actId="478"/>
          <ac:spMkLst>
            <pc:docMk/>
            <pc:sldMk cId="386047460" sldId="2683"/>
            <ac:spMk id="8" creationId="{20F495A3-243A-DE4C-90FA-C9EA1ABCB52B}"/>
          </ac:spMkLst>
        </pc:spChg>
        <pc:spChg chg="del">
          <ac:chgData name="魏 星达" userId="ca17b13798aa44f7" providerId="LiveId" clId="{D8B5E3FB-3C5E-744C-8B7A-0B9AC8CAAA61}" dt="2021-11-12T04:46:56.021" v="5616" actId="478"/>
          <ac:spMkLst>
            <pc:docMk/>
            <pc:sldMk cId="386047460" sldId="2683"/>
            <ac:spMk id="11" creationId="{133D3B3B-12B5-0B4B-A27C-77A988B4D0B1}"/>
          </ac:spMkLst>
        </pc:spChg>
        <pc:spChg chg="del">
          <ac:chgData name="魏 星达" userId="ca17b13798aa44f7" providerId="LiveId" clId="{D8B5E3FB-3C5E-744C-8B7A-0B9AC8CAAA61}" dt="2021-11-12T04:46:53.097" v="5615" actId="478"/>
          <ac:spMkLst>
            <pc:docMk/>
            <pc:sldMk cId="386047460" sldId="2683"/>
            <ac:spMk id="12" creationId="{68466A08-E5B3-9F4D-A452-02EDA739CF85}"/>
          </ac:spMkLst>
        </pc:spChg>
        <pc:cxnChg chg="del">
          <ac:chgData name="魏 星达" userId="ca17b13798aa44f7" providerId="LiveId" clId="{D8B5E3FB-3C5E-744C-8B7A-0B9AC8CAAA61}" dt="2021-11-12T04:46:56.021" v="5616" actId="478"/>
          <ac:cxnSpMkLst>
            <pc:docMk/>
            <pc:sldMk cId="386047460" sldId="2683"/>
            <ac:cxnSpMk id="7" creationId="{C80BEC0A-A792-3744-82B0-FE845841DED8}"/>
          </ac:cxnSpMkLst>
        </pc:cxnChg>
      </pc:sldChg>
      <pc:sldChg chg="add">
        <pc:chgData name="魏 星达" userId="ca17b13798aa44f7" providerId="LiveId" clId="{D8B5E3FB-3C5E-744C-8B7A-0B9AC8CAAA61}" dt="2021-11-12T04:54:28.023" v="6060"/>
        <pc:sldMkLst>
          <pc:docMk/>
          <pc:sldMk cId="84731698" sldId="2684"/>
        </pc:sldMkLst>
      </pc:sldChg>
      <pc:sldChg chg="addSp modSp new mod">
        <pc:chgData name="魏 星达" userId="ca17b13798aa44f7" providerId="LiveId" clId="{D8B5E3FB-3C5E-744C-8B7A-0B9AC8CAAA61}" dt="2021-11-12T06:19:08.471" v="6847" actId="1076"/>
        <pc:sldMkLst>
          <pc:docMk/>
          <pc:sldMk cId="4136715457" sldId="2685"/>
        </pc:sldMkLst>
        <pc:spChg chg="mod">
          <ac:chgData name="魏 星达" userId="ca17b13798aa44f7" providerId="LiveId" clId="{D8B5E3FB-3C5E-744C-8B7A-0B9AC8CAAA61}" dt="2021-11-12T06:10:41.873" v="6673" actId="20577"/>
          <ac:spMkLst>
            <pc:docMk/>
            <pc:sldMk cId="4136715457" sldId="2685"/>
            <ac:spMk id="2" creationId="{0F3EB367-D08E-8849-A452-16F8F1E59C50}"/>
          </ac:spMkLst>
        </pc:spChg>
        <pc:spChg chg="mod">
          <ac:chgData name="魏 星达" userId="ca17b13798aa44f7" providerId="LiveId" clId="{D8B5E3FB-3C5E-744C-8B7A-0B9AC8CAAA61}" dt="2021-11-12T05:05:32.771" v="6305" actId="13926"/>
          <ac:spMkLst>
            <pc:docMk/>
            <pc:sldMk cId="4136715457" sldId="2685"/>
            <ac:spMk id="3" creationId="{D8E2C5BB-50F0-8043-B628-487217F65F62}"/>
          </ac:spMkLst>
        </pc:spChg>
        <pc:picChg chg="add mod">
          <ac:chgData name="魏 星达" userId="ca17b13798aa44f7" providerId="LiveId" clId="{D8B5E3FB-3C5E-744C-8B7A-0B9AC8CAAA61}" dt="2021-11-12T06:19:08.471" v="6847" actId="1076"/>
          <ac:picMkLst>
            <pc:docMk/>
            <pc:sldMk cId="4136715457" sldId="2685"/>
            <ac:picMk id="4098" creationId="{832BA87D-CA7C-0743-87F7-5817A7D319CB}"/>
          </ac:picMkLst>
        </pc:picChg>
      </pc:sldChg>
      <pc:sldChg chg="addSp delSp modSp add mod">
        <pc:chgData name="魏 星达" userId="ca17b13798aa44f7" providerId="LiveId" clId="{D8B5E3FB-3C5E-744C-8B7A-0B9AC8CAAA61}" dt="2021-11-12T06:49:42.836" v="7329" actId="478"/>
        <pc:sldMkLst>
          <pc:docMk/>
          <pc:sldMk cId="3830257789" sldId="2686"/>
        </pc:sldMkLst>
        <pc:spChg chg="mod">
          <ac:chgData name="魏 星达" userId="ca17b13798aa44f7" providerId="LiveId" clId="{D8B5E3FB-3C5E-744C-8B7A-0B9AC8CAAA61}" dt="2021-11-12T06:48:41.141" v="7229" actId="20577"/>
          <ac:spMkLst>
            <pc:docMk/>
            <pc:sldMk cId="3830257789" sldId="2686"/>
            <ac:spMk id="3" creationId="{D8E2C5BB-50F0-8043-B628-487217F65F62}"/>
          </ac:spMkLst>
        </pc:spChg>
        <pc:spChg chg="add mod">
          <ac:chgData name="魏 星达" userId="ca17b13798aa44f7" providerId="LiveId" clId="{D8B5E3FB-3C5E-744C-8B7A-0B9AC8CAAA61}" dt="2021-11-12T05:06:31.262" v="6316" actId="20577"/>
          <ac:spMkLst>
            <pc:docMk/>
            <pc:sldMk cId="3830257789" sldId="2686"/>
            <ac:spMk id="5" creationId="{8C2AE97E-9537-1349-8121-4D6A9409E915}"/>
          </ac:spMkLst>
        </pc:spChg>
        <pc:spChg chg="add del mod">
          <ac:chgData name="魏 星达" userId="ca17b13798aa44f7" providerId="LiveId" clId="{D8B5E3FB-3C5E-744C-8B7A-0B9AC8CAAA61}" dt="2021-11-12T05:06:10.346" v="6311"/>
          <ac:spMkLst>
            <pc:docMk/>
            <pc:sldMk cId="3830257789" sldId="2686"/>
            <ac:spMk id="6" creationId="{ACFD408E-38CA-2C49-A37C-B62C50148E42}"/>
          </ac:spMkLst>
        </pc:spChg>
        <pc:spChg chg="add mod">
          <ac:chgData name="魏 星达" userId="ca17b13798aa44f7" providerId="LiveId" clId="{D8B5E3FB-3C5E-744C-8B7A-0B9AC8CAAA61}" dt="2021-11-12T06:49:37.159" v="7325" actId="20577"/>
          <ac:spMkLst>
            <pc:docMk/>
            <pc:sldMk cId="3830257789" sldId="2686"/>
            <ac:spMk id="7" creationId="{F7F8DA91-19ED-FD40-A7FB-453927D7B0A4}"/>
          </ac:spMkLst>
        </pc:spChg>
        <pc:spChg chg="add mod">
          <ac:chgData name="魏 星达" userId="ca17b13798aa44f7" providerId="LiveId" clId="{D8B5E3FB-3C5E-744C-8B7A-0B9AC8CAAA61}" dt="2021-11-12T06:38:17.732" v="7004" actId="113"/>
          <ac:spMkLst>
            <pc:docMk/>
            <pc:sldMk cId="3830257789" sldId="2686"/>
            <ac:spMk id="10" creationId="{9678CFBD-2D29-5C4D-8FBF-B655077A5573}"/>
          </ac:spMkLst>
        </pc:spChg>
        <pc:spChg chg="add mod">
          <ac:chgData name="魏 星达" userId="ca17b13798aa44f7" providerId="LiveId" clId="{D8B5E3FB-3C5E-744C-8B7A-0B9AC8CAAA61}" dt="2021-11-12T06:39:53.307" v="7146" actId="207"/>
          <ac:spMkLst>
            <pc:docMk/>
            <pc:sldMk cId="3830257789" sldId="2686"/>
            <ac:spMk id="11" creationId="{D897925F-DAD3-4341-872C-2617BBC9E006}"/>
          </ac:spMkLst>
        </pc:spChg>
        <pc:spChg chg="add del">
          <ac:chgData name="魏 星达" userId="ca17b13798aa44f7" providerId="LiveId" clId="{D8B5E3FB-3C5E-744C-8B7A-0B9AC8CAAA61}" dt="2021-11-12T06:38:49.052" v="7013" actId="478"/>
          <ac:spMkLst>
            <pc:docMk/>
            <pc:sldMk cId="3830257789" sldId="2686"/>
            <ac:spMk id="12" creationId="{7B843EF9-A701-1A43-99BE-F2F5D0354939}"/>
          </ac:spMkLst>
        </pc:spChg>
        <pc:spChg chg="add">
          <ac:chgData name="魏 星达" userId="ca17b13798aa44f7" providerId="LiveId" clId="{D8B5E3FB-3C5E-744C-8B7A-0B9AC8CAAA61}" dt="2021-11-12T06:38:56.629" v="7014" actId="11529"/>
          <ac:spMkLst>
            <pc:docMk/>
            <pc:sldMk cId="3830257789" sldId="2686"/>
            <ac:spMk id="13" creationId="{5C7302D1-A588-D546-870B-B40354AD59A9}"/>
          </ac:spMkLst>
        </pc:spChg>
        <pc:spChg chg="add del mod">
          <ac:chgData name="魏 星达" userId="ca17b13798aa44f7" providerId="LiveId" clId="{D8B5E3FB-3C5E-744C-8B7A-0B9AC8CAAA61}" dt="2021-11-12T06:49:40.112" v="7327" actId="478"/>
          <ac:spMkLst>
            <pc:docMk/>
            <pc:sldMk cId="3830257789" sldId="2686"/>
            <ac:spMk id="14" creationId="{168D56D5-EF83-9842-862A-0B49F0DE49BB}"/>
          </ac:spMkLst>
        </pc:spChg>
        <pc:spChg chg="add del mod">
          <ac:chgData name="魏 星达" userId="ca17b13798aa44f7" providerId="LiveId" clId="{D8B5E3FB-3C5E-744C-8B7A-0B9AC8CAAA61}" dt="2021-11-12T06:49:42.836" v="7329" actId="478"/>
          <ac:spMkLst>
            <pc:docMk/>
            <pc:sldMk cId="3830257789" sldId="2686"/>
            <ac:spMk id="16" creationId="{3E6CCA53-A46C-244F-ACBE-A6B5131EC21A}"/>
          </ac:spMkLst>
        </pc:spChg>
        <pc:spChg chg="add del mod">
          <ac:chgData name="魏 星达" userId="ca17b13798aa44f7" providerId="LiveId" clId="{D8B5E3FB-3C5E-744C-8B7A-0B9AC8CAAA61}" dt="2021-11-12T06:49:41.481" v="7328" actId="478"/>
          <ac:spMkLst>
            <pc:docMk/>
            <pc:sldMk cId="3830257789" sldId="2686"/>
            <ac:spMk id="17" creationId="{3CBA2BBD-6450-B344-B997-5159F5131FD2}"/>
          </ac:spMkLst>
        </pc:spChg>
        <pc:spChg chg="add mod">
          <ac:chgData name="魏 星达" userId="ca17b13798aa44f7" providerId="LiveId" clId="{D8B5E3FB-3C5E-744C-8B7A-0B9AC8CAAA61}" dt="2021-11-12T06:41:43.399" v="7213" actId="113"/>
          <ac:spMkLst>
            <pc:docMk/>
            <pc:sldMk cId="3830257789" sldId="2686"/>
            <ac:spMk id="18" creationId="{64E3A174-36DF-D049-BB72-C71EB5260754}"/>
          </ac:spMkLst>
        </pc:spChg>
        <pc:picChg chg="add mod">
          <ac:chgData name="魏 星达" userId="ca17b13798aa44f7" providerId="LiveId" clId="{D8B5E3FB-3C5E-744C-8B7A-0B9AC8CAAA61}" dt="2021-11-12T06:37:53.065" v="6979" actId="1076"/>
          <ac:picMkLst>
            <pc:docMk/>
            <pc:sldMk cId="3830257789" sldId="2686"/>
            <ac:picMk id="9" creationId="{B6B56585-5550-5E4B-9895-70813CF4DC96}"/>
          </ac:picMkLst>
        </pc:picChg>
        <pc:picChg chg="add del mod">
          <ac:chgData name="魏 星达" userId="ca17b13798aa44f7" providerId="LiveId" clId="{D8B5E3FB-3C5E-744C-8B7A-0B9AC8CAAA61}" dt="2021-11-12T06:49:42.836" v="7329" actId="478"/>
          <ac:picMkLst>
            <pc:docMk/>
            <pc:sldMk cId="3830257789" sldId="2686"/>
            <ac:picMk id="15" creationId="{251C50A6-1A10-9944-B91C-608B0332769A}"/>
          </ac:picMkLst>
        </pc:picChg>
        <pc:cxnChg chg="add del mod">
          <ac:chgData name="魏 星达" userId="ca17b13798aa44f7" providerId="LiveId" clId="{D8B5E3FB-3C5E-744C-8B7A-0B9AC8CAAA61}" dt="2021-11-12T06:49:39.276" v="7326" actId="478"/>
          <ac:cxnSpMkLst>
            <pc:docMk/>
            <pc:sldMk cId="3830257789" sldId="2686"/>
            <ac:cxnSpMk id="20" creationId="{B215220E-5560-3D46-8BAE-AB37433DB2F9}"/>
          </ac:cxnSpMkLst>
        </pc:cxnChg>
      </pc:sldChg>
      <pc:sldChg chg="addSp delSp modSp add del mod">
        <pc:chgData name="魏 星达" userId="ca17b13798aa44f7" providerId="LiveId" clId="{D8B5E3FB-3C5E-744C-8B7A-0B9AC8CAAA61}" dt="2021-11-12T06:17:11.294" v="6799" actId="2696"/>
        <pc:sldMkLst>
          <pc:docMk/>
          <pc:sldMk cId="1416913002" sldId="2687"/>
        </pc:sldMkLst>
        <pc:spChg chg="mod">
          <ac:chgData name="魏 星达" userId="ca17b13798aa44f7" providerId="LiveId" clId="{D8B5E3FB-3C5E-744C-8B7A-0B9AC8CAAA61}" dt="2021-11-12T06:09:39.245" v="6568" actId="14100"/>
          <ac:spMkLst>
            <pc:docMk/>
            <pc:sldMk cId="1416913002" sldId="2687"/>
            <ac:spMk id="3" creationId="{CD17B9F1-767E-A14F-8B4C-22EDE6F54E34}"/>
          </ac:spMkLst>
        </pc:spChg>
        <pc:spChg chg="del">
          <ac:chgData name="魏 星达" userId="ca17b13798aa44f7" providerId="LiveId" clId="{D8B5E3FB-3C5E-744C-8B7A-0B9AC8CAAA61}" dt="2021-11-12T06:06:23.372" v="6399" actId="478"/>
          <ac:spMkLst>
            <pc:docMk/>
            <pc:sldMk cId="1416913002" sldId="2687"/>
            <ac:spMk id="6" creationId="{591A00F9-18ED-C44C-90BD-86D7E834E2E1}"/>
          </ac:spMkLst>
        </pc:spChg>
        <pc:spChg chg="del">
          <ac:chgData name="魏 星达" userId="ca17b13798aa44f7" providerId="LiveId" clId="{D8B5E3FB-3C5E-744C-8B7A-0B9AC8CAAA61}" dt="2021-11-12T06:06:21.417" v="6398" actId="478"/>
          <ac:spMkLst>
            <pc:docMk/>
            <pc:sldMk cId="1416913002" sldId="2687"/>
            <ac:spMk id="7" creationId="{68A66F1E-DFB6-B444-A182-4468D21F68B4}"/>
          </ac:spMkLst>
        </pc:spChg>
        <pc:spChg chg="del">
          <ac:chgData name="魏 星达" userId="ca17b13798aa44f7" providerId="LiveId" clId="{D8B5E3FB-3C5E-744C-8B7A-0B9AC8CAAA61}" dt="2021-11-12T06:06:23.372" v="6399" actId="478"/>
          <ac:spMkLst>
            <pc:docMk/>
            <pc:sldMk cId="1416913002" sldId="2687"/>
            <ac:spMk id="8" creationId="{55FF62E1-4E4C-704B-908B-001DADCFC36E}"/>
          </ac:spMkLst>
        </pc:spChg>
        <pc:spChg chg="add mod">
          <ac:chgData name="魏 星达" userId="ca17b13798aa44f7" providerId="LiveId" clId="{D8B5E3FB-3C5E-744C-8B7A-0B9AC8CAAA61}" dt="2021-11-12T06:15:25.743" v="6764" actId="1076"/>
          <ac:spMkLst>
            <pc:docMk/>
            <pc:sldMk cId="1416913002" sldId="2687"/>
            <ac:spMk id="9" creationId="{D8FA9214-404C-2642-84DE-A6B180C5A263}"/>
          </ac:spMkLst>
        </pc:spChg>
        <pc:spChg chg="add mod">
          <ac:chgData name="魏 星达" userId="ca17b13798aa44f7" providerId="LiveId" clId="{D8B5E3FB-3C5E-744C-8B7A-0B9AC8CAAA61}" dt="2021-11-12T06:15:25.743" v="6764" actId="1076"/>
          <ac:spMkLst>
            <pc:docMk/>
            <pc:sldMk cId="1416913002" sldId="2687"/>
            <ac:spMk id="10" creationId="{16B92946-5CB5-3042-8879-A08D8EBC7606}"/>
          </ac:spMkLst>
        </pc:spChg>
        <pc:spChg chg="add del mod">
          <ac:chgData name="魏 星达" userId="ca17b13798aa44f7" providerId="LiveId" clId="{D8B5E3FB-3C5E-744C-8B7A-0B9AC8CAAA61}" dt="2021-11-12T06:10:07.638" v="6624" actId="478"/>
          <ac:spMkLst>
            <pc:docMk/>
            <pc:sldMk cId="1416913002" sldId="2687"/>
            <ac:spMk id="11" creationId="{1BC08BB1-8E4D-BD4F-90A9-CDC35BDDCB69}"/>
          </ac:spMkLst>
        </pc:spChg>
        <pc:spChg chg="add del mod">
          <ac:chgData name="魏 星达" userId="ca17b13798aa44f7" providerId="LiveId" clId="{D8B5E3FB-3C5E-744C-8B7A-0B9AC8CAAA61}" dt="2021-11-12T06:10:13.104" v="6626"/>
          <ac:spMkLst>
            <pc:docMk/>
            <pc:sldMk cId="1416913002" sldId="2687"/>
            <ac:spMk id="12" creationId="{A9D2145D-E2E9-E446-A115-C14AD129C133}"/>
          </ac:spMkLst>
        </pc:spChg>
        <pc:spChg chg="add mod">
          <ac:chgData name="魏 星达" userId="ca17b13798aa44f7" providerId="LiveId" clId="{D8B5E3FB-3C5E-744C-8B7A-0B9AC8CAAA61}" dt="2021-11-12T06:10:23.319" v="6628" actId="1076"/>
          <ac:spMkLst>
            <pc:docMk/>
            <pc:sldMk cId="1416913002" sldId="2687"/>
            <ac:spMk id="13" creationId="{0E52C07F-953D-4E42-8736-B44B36171F5D}"/>
          </ac:spMkLst>
        </pc:spChg>
        <pc:graphicFrameChg chg="del">
          <ac:chgData name="魏 星达" userId="ca17b13798aa44f7" providerId="LiveId" clId="{D8B5E3FB-3C5E-744C-8B7A-0B9AC8CAAA61}" dt="2021-11-12T06:06:21.417" v="6398" actId="478"/>
          <ac:graphicFrameMkLst>
            <pc:docMk/>
            <pc:sldMk cId="1416913002" sldId="2687"/>
            <ac:graphicFrameMk id="5" creationId="{72B58670-841F-2746-8085-4B3A0D87CB6D}"/>
          </ac:graphicFrameMkLst>
        </pc:graphicFrameChg>
      </pc:sldChg>
      <pc:sldChg chg="addSp delSp modSp add del mod">
        <pc:chgData name="魏 星达" userId="ca17b13798aa44f7" providerId="LiveId" clId="{D8B5E3FB-3C5E-744C-8B7A-0B9AC8CAAA61}" dt="2021-11-12T06:17:14.428" v="6800" actId="478"/>
        <pc:sldMkLst>
          <pc:docMk/>
          <pc:sldMk cId="360725867" sldId="2688"/>
        </pc:sldMkLst>
        <pc:spChg chg="add del mod">
          <ac:chgData name="魏 星达" userId="ca17b13798aa44f7" providerId="LiveId" clId="{D8B5E3FB-3C5E-744C-8B7A-0B9AC8CAAA61}" dt="2021-11-12T06:17:14.428" v="6800" actId="478"/>
          <ac:spMkLst>
            <pc:docMk/>
            <pc:sldMk cId="360725867" sldId="2688"/>
            <ac:spMk id="8" creationId="{44AF06BD-5871-3C49-867C-5507EAB81905}"/>
          </ac:spMkLst>
        </pc:spChg>
        <pc:spChg chg="mod">
          <ac:chgData name="魏 星达" userId="ca17b13798aa44f7" providerId="LiveId" clId="{D8B5E3FB-3C5E-744C-8B7A-0B9AC8CAAA61}" dt="2021-11-12T06:16:14.798" v="6774" actId="1076"/>
          <ac:spMkLst>
            <pc:docMk/>
            <pc:sldMk cId="360725867" sldId="2688"/>
            <ac:spMk id="9" creationId="{D8FA9214-404C-2642-84DE-A6B180C5A263}"/>
          </ac:spMkLst>
        </pc:spChg>
        <pc:spChg chg="mod">
          <ac:chgData name="魏 星达" userId="ca17b13798aa44f7" providerId="LiveId" clId="{D8B5E3FB-3C5E-744C-8B7A-0B9AC8CAAA61}" dt="2021-11-12T06:16:36.347" v="6782" actId="207"/>
          <ac:spMkLst>
            <pc:docMk/>
            <pc:sldMk cId="360725867" sldId="2688"/>
            <ac:spMk id="10" creationId="{16B92946-5CB5-3042-8879-A08D8EBC7606}"/>
          </ac:spMkLst>
        </pc:spChg>
        <pc:spChg chg="add del mod">
          <ac:chgData name="魏 星达" userId="ca17b13798aa44f7" providerId="LiveId" clId="{D8B5E3FB-3C5E-744C-8B7A-0B9AC8CAAA61}" dt="2021-11-12T06:17:14.428" v="6800" actId="478"/>
          <ac:spMkLst>
            <pc:docMk/>
            <pc:sldMk cId="360725867" sldId="2688"/>
            <ac:spMk id="11" creationId="{90B1C66E-49A4-9742-AE3E-3E8DE16C9712}"/>
          </ac:spMkLst>
        </pc:spChg>
      </pc:sldChg>
      <pc:sldChg chg="addSp modSp add mod modAnim">
        <pc:chgData name="魏 星达" userId="ca17b13798aa44f7" providerId="LiveId" clId="{D8B5E3FB-3C5E-744C-8B7A-0B9AC8CAAA61}" dt="2021-11-12T06:17:47.663" v="6843" actId="1076"/>
        <pc:sldMkLst>
          <pc:docMk/>
          <pc:sldMk cId="2955368823" sldId="2689"/>
        </pc:sldMkLst>
        <pc:spChg chg="add mod">
          <ac:chgData name="魏 星达" userId="ca17b13798aa44f7" providerId="LiveId" clId="{D8B5E3FB-3C5E-744C-8B7A-0B9AC8CAAA61}" dt="2021-11-12T06:17:47.663" v="6843" actId="1076"/>
          <ac:spMkLst>
            <pc:docMk/>
            <pc:sldMk cId="2955368823" sldId="2689"/>
            <ac:spMk id="12" creationId="{D19DDC27-0F05-D540-82DB-E0861730229A}"/>
          </ac:spMkLst>
        </pc:spChg>
      </pc:sldChg>
      <pc:sldChg chg="addSp delSp modSp add mod">
        <pc:chgData name="魏 星达" userId="ca17b13798aa44f7" providerId="LiveId" clId="{D8B5E3FB-3C5E-744C-8B7A-0B9AC8CAAA61}" dt="2021-11-12T06:50:00.399" v="7336" actId="478"/>
        <pc:sldMkLst>
          <pc:docMk/>
          <pc:sldMk cId="2793261706" sldId="2690"/>
        </pc:sldMkLst>
        <pc:spChg chg="mod">
          <ac:chgData name="魏 星达" userId="ca17b13798aa44f7" providerId="LiveId" clId="{D8B5E3FB-3C5E-744C-8B7A-0B9AC8CAAA61}" dt="2021-11-12T06:49:58.585" v="7335" actId="20577"/>
          <ac:spMkLst>
            <pc:docMk/>
            <pc:sldMk cId="2793261706" sldId="2690"/>
            <ac:spMk id="7" creationId="{F7F8DA91-19ED-FD40-A7FB-453927D7B0A4}"/>
          </ac:spMkLst>
        </pc:spChg>
        <pc:cxnChg chg="add del">
          <ac:chgData name="魏 星达" userId="ca17b13798aa44f7" providerId="LiveId" clId="{D8B5E3FB-3C5E-744C-8B7A-0B9AC8CAAA61}" dt="2021-11-12T06:50:00.399" v="7336" actId="478"/>
          <ac:cxnSpMkLst>
            <pc:docMk/>
            <pc:sldMk cId="2793261706" sldId="2690"/>
            <ac:cxnSpMk id="20" creationId="{B215220E-5560-3D46-8BAE-AB37433DB2F9}"/>
          </ac:cxnSpMkLst>
        </pc:cxnChg>
      </pc:sldChg>
      <pc:sldChg chg="add">
        <pc:chgData name="魏 星达" userId="ca17b13798aa44f7" providerId="LiveId" clId="{D8B5E3FB-3C5E-744C-8B7A-0B9AC8CAAA61}" dt="2021-11-12T06:49:55.037" v="7334"/>
        <pc:sldMkLst>
          <pc:docMk/>
          <pc:sldMk cId="2538919081" sldId="2691"/>
        </pc:sldMkLst>
      </pc:sldChg>
      <pc:sldChg chg="modSp new mod">
        <pc:chgData name="魏 星达" userId="ca17b13798aa44f7" providerId="LiveId" clId="{D8B5E3FB-3C5E-744C-8B7A-0B9AC8CAAA61}" dt="2021-11-12T07:00:12.883" v="7756" actId="207"/>
        <pc:sldMkLst>
          <pc:docMk/>
          <pc:sldMk cId="3567789881" sldId="2692"/>
        </pc:sldMkLst>
        <pc:spChg chg="mod">
          <ac:chgData name="魏 星达" userId="ca17b13798aa44f7" providerId="LiveId" clId="{D8B5E3FB-3C5E-744C-8B7A-0B9AC8CAAA61}" dt="2021-11-12T06:50:18.710" v="7407" actId="20577"/>
          <ac:spMkLst>
            <pc:docMk/>
            <pc:sldMk cId="3567789881" sldId="2692"/>
            <ac:spMk id="2" creationId="{0A584379-3A3C-004B-A360-FB918909C09A}"/>
          </ac:spMkLst>
        </pc:spChg>
        <pc:spChg chg="mod">
          <ac:chgData name="魏 星达" userId="ca17b13798aa44f7" providerId="LiveId" clId="{D8B5E3FB-3C5E-744C-8B7A-0B9AC8CAAA61}" dt="2021-11-12T07:00:12.883" v="7756" actId="207"/>
          <ac:spMkLst>
            <pc:docMk/>
            <pc:sldMk cId="3567789881" sldId="2692"/>
            <ac:spMk id="3" creationId="{597D88AC-4D4F-9149-AEDE-0473903B0F88}"/>
          </ac:spMkLst>
        </pc:spChg>
      </pc:sldChg>
      <pc:sldChg chg="add del">
        <pc:chgData name="魏 星达" userId="ca17b13798aa44f7" providerId="LiveId" clId="{D8B5E3FB-3C5E-744C-8B7A-0B9AC8CAAA61}" dt="2021-11-12T07:00:24.448" v="7758"/>
        <pc:sldMkLst>
          <pc:docMk/>
          <pc:sldMk cId="157108289" sldId="2693"/>
        </pc:sldMkLst>
      </pc:sldChg>
      <pc:sldChg chg="modSp add mod">
        <pc:chgData name="魏 星达" userId="ca17b13798aa44f7" providerId="LiveId" clId="{D8B5E3FB-3C5E-744C-8B7A-0B9AC8CAAA61}" dt="2021-11-12T07:01:12.496" v="7898"/>
        <pc:sldMkLst>
          <pc:docMk/>
          <pc:sldMk cId="3626106103" sldId="2693"/>
        </pc:sldMkLst>
        <pc:spChg chg="mod">
          <ac:chgData name="魏 星达" userId="ca17b13798aa44f7" providerId="LiveId" clId="{D8B5E3FB-3C5E-744C-8B7A-0B9AC8CAAA61}" dt="2021-11-12T07:01:12.496" v="7898"/>
          <ac:spMkLst>
            <pc:docMk/>
            <pc:sldMk cId="3626106103" sldId="2693"/>
            <ac:spMk id="3" creationId="{6493DE56-F2BD-8541-9975-617FA0481FC6}"/>
          </ac:spMkLst>
        </pc:spChg>
      </pc:sldChg>
      <pc:sldChg chg="addSp modSp new del mod">
        <pc:chgData name="魏 星达" userId="ca17b13798aa44f7" providerId="LiveId" clId="{D8B5E3FB-3C5E-744C-8B7A-0B9AC8CAAA61}" dt="2021-11-12T07:01:40.874" v="7930" actId="2696"/>
        <pc:sldMkLst>
          <pc:docMk/>
          <pc:sldMk cId="3744306457" sldId="2694"/>
        </pc:sldMkLst>
        <pc:spChg chg="mod">
          <ac:chgData name="魏 星达" userId="ca17b13798aa44f7" providerId="LiveId" clId="{D8B5E3FB-3C5E-744C-8B7A-0B9AC8CAAA61}" dt="2021-11-12T07:01:22.782" v="7921" actId="20577"/>
          <ac:spMkLst>
            <pc:docMk/>
            <pc:sldMk cId="3744306457" sldId="2694"/>
            <ac:spMk id="2" creationId="{9F59248A-ED1F-C943-9636-7FB0699EC714}"/>
          </ac:spMkLst>
        </pc:spChg>
        <pc:spChg chg="mod">
          <ac:chgData name="魏 星达" userId="ca17b13798aa44f7" providerId="LiveId" clId="{D8B5E3FB-3C5E-744C-8B7A-0B9AC8CAAA61}" dt="2021-11-12T07:01:24.113" v="7925" actId="20577"/>
          <ac:spMkLst>
            <pc:docMk/>
            <pc:sldMk cId="3744306457" sldId="2694"/>
            <ac:spMk id="3" creationId="{A0DEE42B-64CB-CA49-B542-D31FA672940C}"/>
          </ac:spMkLst>
        </pc:spChg>
        <pc:spChg chg="add mod">
          <ac:chgData name="魏 星达" userId="ca17b13798aa44f7" providerId="LiveId" clId="{D8B5E3FB-3C5E-744C-8B7A-0B9AC8CAAA61}" dt="2021-11-12T07:01:36.313" v="7927" actId="767"/>
          <ac:spMkLst>
            <pc:docMk/>
            <pc:sldMk cId="3744306457" sldId="2694"/>
            <ac:spMk id="5" creationId="{239EDD0F-52AA-4441-8629-0925DB6C652E}"/>
          </ac:spMkLst>
        </pc:spChg>
      </pc:sldChg>
      <pc:sldChg chg="addSp delSp modSp add mod modAnim">
        <pc:chgData name="魏 星达" userId="ca17b13798aa44f7" providerId="LiveId" clId="{D8B5E3FB-3C5E-744C-8B7A-0B9AC8CAAA61}" dt="2021-11-12T07:10:26.490" v="8014" actId="1076"/>
        <pc:sldMkLst>
          <pc:docMk/>
          <pc:sldMk cId="3415146572" sldId="2695"/>
        </pc:sldMkLst>
        <pc:spChg chg="mod">
          <ac:chgData name="魏 星达" userId="ca17b13798aa44f7" providerId="LiveId" clId="{D8B5E3FB-3C5E-744C-8B7A-0B9AC8CAAA61}" dt="2021-11-12T07:01:51.932" v="7946" actId="20577"/>
          <ac:spMkLst>
            <pc:docMk/>
            <pc:sldMk cId="3415146572" sldId="2695"/>
            <ac:spMk id="2" creationId="{C4629361-821E-344C-B689-CFC4BD3E9378}"/>
          </ac:spMkLst>
        </pc:spChg>
        <pc:spChg chg="add del mod">
          <ac:chgData name="魏 星达" userId="ca17b13798aa44f7" providerId="LiveId" clId="{D8B5E3FB-3C5E-744C-8B7A-0B9AC8CAAA61}" dt="2021-11-12T07:01:42.152" v="7932"/>
          <ac:spMkLst>
            <pc:docMk/>
            <pc:sldMk cId="3415146572" sldId="2695"/>
            <ac:spMk id="3" creationId="{AFCE0F92-B733-9B45-A1CD-33663EAE7F4F}"/>
          </ac:spMkLst>
        </pc:spChg>
        <pc:spChg chg="add mod">
          <ac:chgData name="魏 星达" userId="ca17b13798aa44f7" providerId="LiveId" clId="{D8B5E3FB-3C5E-744C-8B7A-0B9AC8CAAA61}" dt="2021-11-12T07:09:01.578" v="7974" actId="14100"/>
          <ac:spMkLst>
            <pc:docMk/>
            <pc:sldMk cId="3415146572" sldId="2695"/>
            <ac:spMk id="5" creationId="{D875CE29-F86E-3846-A8C1-7372445CF19E}"/>
          </ac:spMkLst>
        </pc:spChg>
        <pc:spChg chg="add mod">
          <ac:chgData name="魏 星达" userId="ca17b13798aa44f7" providerId="LiveId" clId="{D8B5E3FB-3C5E-744C-8B7A-0B9AC8CAAA61}" dt="2021-11-12T07:09:10.713" v="7977" actId="1076"/>
          <ac:spMkLst>
            <pc:docMk/>
            <pc:sldMk cId="3415146572" sldId="2695"/>
            <ac:spMk id="6" creationId="{811A8C71-91A2-1549-9E35-DAAF73A9C89B}"/>
          </ac:spMkLst>
        </pc:spChg>
        <pc:spChg chg="add mod">
          <ac:chgData name="魏 星达" userId="ca17b13798aa44f7" providerId="LiveId" clId="{D8B5E3FB-3C5E-744C-8B7A-0B9AC8CAAA61}" dt="2021-11-12T07:09:32.805" v="7995" actId="14100"/>
          <ac:spMkLst>
            <pc:docMk/>
            <pc:sldMk cId="3415146572" sldId="2695"/>
            <ac:spMk id="23" creationId="{577B6047-8931-B641-979C-BFEF07BF9314}"/>
          </ac:spMkLst>
        </pc:spChg>
        <pc:spChg chg="add mod">
          <ac:chgData name="魏 星达" userId="ca17b13798aa44f7" providerId="LiveId" clId="{D8B5E3FB-3C5E-744C-8B7A-0B9AC8CAAA61}" dt="2021-11-12T07:09:28.879" v="7994" actId="20577"/>
          <ac:spMkLst>
            <pc:docMk/>
            <pc:sldMk cId="3415146572" sldId="2695"/>
            <ac:spMk id="27" creationId="{88D5FA74-1815-824C-BB70-9D2D03160A7E}"/>
          </ac:spMkLst>
        </pc:spChg>
        <pc:spChg chg="add mod">
          <ac:chgData name="魏 星达" userId="ca17b13798aa44f7" providerId="LiveId" clId="{D8B5E3FB-3C5E-744C-8B7A-0B9AC8CAAA61}" dt="2021-11-12T07:10:26.490" v="8014" actId="1076"/>
          <ac:spMkLst>
            <pc:docMk/>
            <pc:sldMk cId="3415146572" sldId="2695"/>
            <ac:spMk id="31" creationId="{B64DB1FB-9FFC-F042-A1D2-10D7AFEC4024}"/>
          </ac:spMkLst>
        </pc:spChg>
        <pc:spChg chg="add mod">
          <ac:chgData name="魏 星达" userId="ca17b13798aa44f7" providerId="LiveId" clId="{D8B5E3FB-3C5E-744C-8B7A-0B9AC8CAAA61}" dt="2021-11-12T07:10:26.490" v="8014" actId="1076"/>
          <ac:spMkLst>
            <pc:docMk/>
            <pc:sldMk cId="3415146572" sldId="2695"/>
            <ac:spMk id="33" creationId="{D9E429B9-5E46-634C-B259-5DDBD7E3FD0A}"/>
          </ac:spMkLst>
        </pc:spChg>
      </pc:sldChg>
      <pc:sldChg chg="modSp new del mod">
        <pc:chgData name="魏 星达" userId="ca17b13798aa44f7" providerId="LiveId" clId="{D8B5E3FB-3C5E-744C-8B7A-0B9AC8CAAA61}" dt="2021-11-12T07:45:29.375" v="8789" actId="2696"/>
        <pc:sldMkLst>
          <pc:docMk/>
          <pc:sldMk cId="1268705965" sldId="2696"/>
        </pc:sldMkLst>
        <pc:spChg chg="mod">
          <ac:chgData name="魏 星达" userId="ca17b13798aa44f7" providerId="LiveId" clId="{D8B5E3FB-3C5E-744C-8B7A-0B9AC8CAAA61}" dt="2021-11-12T07:11:10.701" v="8049" actId="20577"/>
          <ac:spMkLst>
            <pc:docMk/>
            <pc:sldMk cId="1268705965" sldId="2696"/>
            <ac:spMk id="2" creationId="{78561AFF-1164-3440-9D72-9923533F1823}"/>
          </ac:spMkLst>
        </pc:spChg>
      </pc:sldChg>
      <pc:sldChg chg="addSp modSp new mod">
        <pc:chgData name="魏 星达" userId="ca17b13798aa44f7" providerId="LiveId" clId="{D8B5E3FB-3C5E-744C-8B7A-0B9AC8CAAA61}" dt="2021-11-12T07:23:55.450" v="8165" actId="1076"/>
        <pc:sldMkLst>
          <pc:docMk/>
          <pc:sldMk cId="587525743" sldId="2697"/>
        </pc:sldMkLst>
        <pc:spChg chg="mod">
          <ac:chgData name="魏 星达" userId="ca17b13798aa44f7" providerId="LiveId" clId="{D8B5E3FB-3C5E-744C-8B7A-0B9AC8CAAA61}" dt="2021-11-12T07:11:51.290" v="8051"/>
          <ac:spMkLst>
            <pc:docMk/>
            <pc:sldMk cId="587525743" sldId="2697"/>
            <ac:spMk id="2" creationId="{2641F8F7-D47C-364A-BB5E-DEF757761EC4}"/>
          </ac:spMkLst>
        </pc:spChg>
        <pc:spChg chg="mod">
          <ac:chgData name="魏 星达" userId="ca17b13798aa44f7" providerId="LiveId" clId="{D8B5E3FB-3C5E-744C-8B7A-0B9AC8CAAA61}" dt="2021-11-12T07:23:50.188" v="8163"/>
          <ac:spMkLst>
            <pc:docMk/>
            <pc:sldMk cId="587525743" sldId="2697"/>
            <ac:spMk id="3" creationId="{D7FF0016-F171-1C49-BADE-15C1941FFEFA}"/>
          </ac:spMkLst>
        </pc:spChg>
        <pc:picChg chg="add mod">
          <ac:chgData name="魏 星达" userId="ca17b13798aa44f7" providerId="LiveId" clId="{D8B5E3FB-3C5E-744C-8B7A-0B9AC8CAAA61}" dt="2021-11-12T07:23:55.450" v="8165" actId="1076"/>
          <ac:picMkLst>
            <pc:docMk/>
            <pc:sldMk cId="587525743" sldId="2697"/>
            <ac:picMk id="5" creationId="{77582714-3ABF-BA41-9564-D91F7A1BD2AF}"/>
          </ac:picMkLst>
        </pc:picChg>
      </pc:sldChg>
      <pc:sldChg chg="modSp new mod">
        <pc:chgData name="魏 星达" userId="ca17b13798aa44f7" providerId="LiveId" clId="{D8B5E3FB-3C5E-744C-8B7A-0B9AC8CAAA61}" dt="2021-11-12T07:27:53.925" v="8178" actId="14100"/>
        <pc:sldMkLst>
          <pc:docMk/>
          <pc:sldMk cId="3400270536" sldId="2698"/>
        </pc:sldMkLst>
        <pc:spChg chg="mod">
          <ac:chgData name="魏 星达" userId="ca17b13798aa44f7" providerId="LiveId" clId="{D8B5E3FB-3C5E-744C-8B7A-0B9AC8CAAA61}" dt="2021-11-12T07:27:36.901" v="8175"/>
          <ac:spMkLst>
            <pc:docMk/>
            <pc:sldMk cId="3400270536" sldId="2698"/>
            <ac:spMk id="2" creationId="{E8B25498-EAFD-764A-B733-E92B2B9DEF55}"/>
          </ac:spMkLst>
        </pc:spChg>
        <pc:spChg chg="mod">
          <ac:chgData name="魏 星达" userId="ca17b13798aa44f7" providerId="LiveId" clId="{D8B5E3FB-3C5E-744C-8B7A-0B9AC8CAAA61}" dt="2021-11-12T07:27:53.925" v="8178" actId="14100"/>
          <ac:spMkLst>
            <pc:docMk/>
            <pc:sldMk cId="3400270536" sldId="2698"/>
            <ac:spMk id="3" creationId="{D5ADF2E9-F0CB-3045-910F-81E14B15FE13}"/>
          </ac:spMkLst>
        </pc:spChg>
      </pc:sldChg>
      <pc:sldChg chg="new del">
        <pc:chgData name="魏 星达" userId="ca17b13798aa44f7" providerId="LiveId" clId="{D8B5E3FB-3C5E-744C-8B7A-0B9AC8CAAA61}" dt="2021-11-12T07:45:29.828" v="8790" actId="2696"/>
        <pc:sldMkLst>
          <pc:docMk/>
          <pc:sldMk cId="2201695413" sldId="2699"/>
        </pc:sldMkLst>
      </pc:sldChg>
      <pc:sldChg chg="addSp modSp new mod modAnim">
        <pc:chgData name="魏 星达" userId="ca17b13798aa44f7" providerId="LiveId" clId="{D8B5E3FB-3C5E-744C-8B7A-0B9AC8CAAA61}" dt="2021-11-12T09:19:47.895" v="11738" actId="1076"/>
        <pc:sldMkLst>
          <pc:docMk/>
          <pc:sldMk cId="707397614" sldId="2700"/>
        </pc:sldMkLst>
        <pc:spChg chg="mod">
          <ac:chgData name="魏 星达" userId="ca17b13798aa44f7" providerId="LiveId" clId="{D8B5E3FB-3C5E-744C-8B7A-0B9AC8CAAA61}" dt="2021-11-12T09:06:25.577" v="11119"/>
          <ac:spMkLst>
            <pc:docMk/>
            <pc:sldMk cId="707397614" sldId="2700"/>
            <ac:spMk id="2" creationId="{8BBA8860-6717-F145-8A41-3673EE610981}"/>
          </ac:spMkLst>
        </pc:spChg>
        <pc:spChg chg="mod">
          <ac:chgData name="魏 星达" userId="ca17b13798aa44f7" providerId="LiveId" clId="{D8B5E3FB-3C5E-744C-8B7A-0B9AC8CAAA61}" dt="2021-11-12T08:57:13.864" v="10678" actId="20577"/>
          <ac:spMkLst>
            <pc:docMk/>
            <pc:sldMk cId="707397614" sldId="2700"/>
            <ac:spMk id="3" creationId="{CE07580F-DF92-DC40-9DAD-3F9C7637567E}"/>
          </ac:spMkLst>
        </pc:spChg>
        <pc:spChg chg="add mod">
          <ac:chgData name="魏 星达" userId="ca17b13798aa44f7" providerId="LiveId" clId="{D8B5E3FB-3C5E-744C-8B7A-0B9AC8CAAA61}" dt="2021-11-12T08:55:59.468" v="10520" actId="20577"/>
          <ac:spMkLst>
            <pc:docMk/>
            <pc:sldMk cId="707397614" sldId="2700"/>
            <ac:spMk id="6" creationId="{202D9C09-EC44-6C4B-BC18-62E41392AFDD}"/>
          </ac:spMkLst>
        </pc:spChg>
        <pc:spChg chg="add mod">
          <ac:chgData name="魏 星达" userId="ca17b13798aa44f7" providerId="LiveId" clId="{D8B5E3FB-3C5E-744C-8B7A-0B9AC8CAAA61}" dt="2021-11-12T08:55:57.266" v="10516" actId="1076"/>
          <ac:spMkLst>
            <pc:docMk/>
            <pc:sldMk cId="707397614" sldId="2700"/>
            <ac:spMk id="7" creationId="{52109F11-D9AF-6247-837B-1D55F8B0B6A5}"/>
          </ac:spMkLst>
        </pc:spChg>
        <pc:spChg chg="add mod">
          <ac:chgData name="魏 星达" userId="ca17b13798aa44f7" providerId="LiveId" clId="{D8B5E3FB-3C5E-744C-8B7A-0B9AC8CAAA61}" dt="2021-11-12T09:19:47.895" v="11738" actId="1076"/>
          <ac:spMkLst>
            <pc:docMk/>
            <pc:sldMk cId="707397614" sldId="2700"/>
            <ac:spMk id="8" creationId="{3EC3C143-6FDE-B142-BD14-D38F6FB76F8C}"/>
          </ac:spMkLst>
        </pc:spChg>
        <pc:picChg chg="add mod">
          <ac:chgData name="魏 星达" userId="ca17b13798aa44f7" providerId="LiveId" clId="{D8B5E3FB-3C5E-744C-8B7A-0B9AC8CAAA61}" dt="2021-11-12T08:55:32.082" v="10484" actId="1076"/>
          <ac:picMkLst>
            <pc:docMk/>
            <pc:sldMk cId="707397614" sldId="2700"/>
            <ac:picMk id="5" creationId="{DC5BA19C-650A-424D-8D00-3A637C9F4709}"/>
          </ac:picMkLst>
        </pc:picChg>
      </pc:sldChg>
      <pc:sldChg chg="add">
        <pc:chgData name="魏 星达" userId="ca17b13798aa44f7" providerId="LiveId" clId="{D8B5E3FB-3C5E-744C-8B7A-0B9AC8CAAA61}" dt="2021-11-12T07:36:27.655" v="8656"/>
        <pc:sldMkLst>
          <pc:docMk/>
          <pc:sldMk cId="1234708461" sldId="2881"/>
        </pc:sldMkLst>
      </pc:sldChg>
      <pc:sldChg chg="modSp add mod">
        <pc:chgData name="魏 星达" userId="ca17b13798aa44f7" providerId="LiveId" clId="{D8B5E3FB-3C5E-744C-8B7A-0B9AC8CAAA61}" dt="2021-11-12T08:28:02.158" v="8981" actId="20577"/>
        <pc:sldMkLst>
          <pc:docMk/>
          <pc:sldMk cId="3876713371" sldId="2882"/>
        </pc:sldMkLst>
        <pc:spChg chg="mod">
          <ac:chgData name="魏 星达" userId="ca17b13798aa44f7" providerId="LiveId" clId="{D8B5E3FB-3C5E-744C-8B7A-0B9AC8CAAA61}" dt="2021-11-12T08:28:02.158" v="8981" actId="20577"/>
          <ac:spMkLst>
            <pc:docMk/>
            <pc:sldMk cId="3876713371" sldId="2882"/>
            <ac:spMk id="5" creationId="{375403D9-9667-EA4B-986A-9CD8EA818815}"/>
          </ac:spMkLst>
        </pc:spChg>
      </pc:sldChg>
      <pc:sldChg chg="addSp delSp modSp new del mod">
        <pc:chgData name="魏 星达" userId="ca17b13798aa44f7" providerId="LiveId" clId="{D8B5E3FB-3C5E-744C-8B7A-0B9AC8CAAA61}" dt="2021-11-12T08:27:26.594" v="8978" actId="2696"/>
        <pc:sldMkLst>
          <pc:docMk/>
          <pc:sldMk cId="1925476595" sldId="2883"/>
        </pc:sldMkLst>
        <pc:spChg chg="mod">
          <ac:chgData name="魏 星达" userId="ca17b13798aa44f7" providerId="LiveId" clId="{D8B5E3FB-3C5E-744C-8B7A-0B9AC8CAAA61}" dt="2021-11-12T07:41:52.390" v="8783" actId="20577"/>
          <ac:spMkLst>
            <pc:docMk/>
            <pc:sldMk cId="1925476595" sldId="2883"/>
            <ac:spMk id="2" creationId="{3F0C6D34-EA6A-6B45-A579-DEBABAB2CB70}"/>
          </ac:spMkLst>
        </pc:spChg>
        <pc:spChg chg="del mod">
          <ac:chgData name="魏 星达" userId="ca17b13798aa44f7" providerId="LiveId" clId="{D8B5E3FB-3C5E-744C-8B7A-0B9AC8CAAA61}" dt="2021-11-12T07:51:17.908" v="8934" actId="478"/>
          <ac:spMkLst>
            <pc:docMk/>
            <pc:sldMk cId="1925476595" sldId="2883"/>
            <ac:spMk id="3" creationId="{DC668F43-A5ED-B243-A550-3EA49C413F8F}"/>
          </ac:spMkLst>
        </pc:spChg>
        <pc:spChg chg="add del mod">
          <ac:chgData name="魏 星达" userId="ca17b13798aa44f7" providerId="LiveId" clId="{D8B5E3FB-3C5E-744C-8B7A-0B9AC8CAAA61}" dt="2021-11-12T08:27:01.250" v="8965" actId="478"/>
          <ac:spMkLst>
            <pc:docMk/>
            <pc:sldMk cId="1925476595" sldId="2883"/>
            <ac:spMk id="6" creationId="{9F5022DD-E78B-AE44-8B61-095EFD63F663}"/>
          </ac:spMkLst>
        </pc:spChg>
        <pc:spChg chg="add del mod">
          <ac:chgData name="魏 星达" userId="ca17b13798aa44f7" providerId="LiveId" clId="{D8B5E3FB-3C5E-744C-8B7A-0B9AC8CAAA61}" dt="2021-11-12T08:27:01.250" v="8965" actId="478"/>
          <ac:spMkLst>
            <pc:docMk/>
            <pc:sldMk cId="1925476595" sldId="2883"/>
            <ac:spMk id="7" creationId="{15E0C32D-37CB-9C43-8777-C661E223D0F3}"/>
          </ac:spMkLst>
        </pc:spChg>
        <pc:spChg chg="add mod">
          <ac:chgData name="魏 星达" userId="ca17b13798aa44f7" providerId="LiveId" clId="{D8B5E3FB-3C5E-744C-8B7A-0B9AC8CAAA61}" dt="2021-11-12T08:27:16.498" v="8977" actId="20577"/>
          <ac:spMkLst>
            <pc:docMk/>
            <pc:sldMk cId="1925476595" sldId="2883"/>
            <ac:spMk id="13" creationId="{C9075C84-0B3A-5948-8218-CDDFF0095492}"/>
          </ac:spMkLst>
        </pc:spChg>
        <pc:picChg chg="add mod">
          <ac:chgData name="魏 星达" userId="ca17b13798aa44f7" providerId="LiveId" clId="{D8B5E3FB-3C5E-744C-8B7A-0B9AC8CAAA61}" dt="2021-11-12T07:45:22.531" v="8787" actId="1076"/>
          <ac:picMkLst>
            <pc:docMk/>
            <pc:sldMk cId="1925476595" sldId="2883"/>
            <ac:picMk id="5" creationId="{7E2A6059-D337-ED4A-8DA0-44690B3927D5}"/>
          </ac:picMkLst>
        </pc:picChg>
        <pc:picChg chg="add del mod">
          <ac:chgData name="魏 星达" userId="ca17b13798aa44f7" providerId="LiveId" clId="{D8B5E3FB-3C5E-744C-8B7A-0B9AC8CAAA61}" dt="2021-11-12T08:27:01.250" v="8965" actId="478"/>
          <ac:picMkLst>
            <pc:docMk/>
            <pc:sldMk cId="1925476595" sldId="2883"/>
            <ac:picMk id="8" creationId="{63FC0972-F949-3B4C-AEE7-E69A4069C55C}"/>
          </ac:picMkLst>
        </pc:picChg>
        <pc:picChg chg="add del mod">
          <ac:chgData name="魏 星达" userId="ca17b13798aa44f7" providerId="LiveId" clId="{D8B5E3FB-3C5E-744C-8B7A-0B9AC8CAAA61}" dt="2021-11-12T08:27:01.250" v="8965" actId="478"/>
          <ac:picMkLst>
            <pc:docMk/>
            <pc:sldMk cId="1925476595" sldId="2883"/>
            <ac:picMk id="9" creationId="{25F3DADD-720C-8F4E-83D0-4DDC49404F08}"/>
          </ac:picMkLst>
        </pc:picChg>
        <pc:picChg chg="add del mod">
          <ac:chgData name="魏 星达" userId="ca17b13798aa44f7" providerId="LiveId" clId="{D8B5E3FB-3C5E-744C-8B7A-0B9AC8CAAA61}" dt="2021-11-12T08:27:01.250" v="8965" actId="478"/>
          <ac:picMkLst>
            <pc:docMk/>
            <pc:sldMk cId="1925476595" sldId="2883"/>
            <ac:picMk id="10" creationId="{D23060BE-52A6-2745-BE3C-A01DD00381E7}"/>
          </ac:picMkLst>
        </pc:picChg>
        <pc:picChg chg="add del mod">
          <ac:chgData name="魏 星达" userId="ca17b13798aa44f7" providerId="LiveId" clId="{D8B5E3FB-3C5E-744C-8B7A-0B9AC8CAAA61}" dt="2021-11-12T08:27:01.250" v="8965" actId="478"/>
          <ac:picMkLst>
            <pc:docMk/>
            <pc:sldMk cId="1925476595" sldId="2883"/>
            <ac:picMk id="11" creationId="{E248BD95-1CC7-AC4E-A7F3-A8467531D97D}"/>
          </ac:picMkLst>
        </pc:picChg>
        <pc:picChg chg="add del mod">
          <ac:chgData name="魏 星达" userId="ca17b13798aa44f7" providerId="LiveId" clId="{D8B5E3FB-3C5E-744C-8B7A-0B9AC8CAAA61}" dt="2021-11-12T08:27:01.250" v="8965" actId="478"/>
          <ac:picMkLst>
            <pc:docMk/>
            <pc:sldMk cId="1925476595" sldId="2883"/>
            <ac:picMk id="12" creationId="{7696E692-EBD2-A540-8AD1-52737BA791A0}"/>
          </ac:picMkLst>
        </pc:picChg>
      </pc:sldChg>
      <pc:sldChg chg="add del">
        <pc:chgData name="魏 星达" userId="ca17b13798aa44f7" providerId="LiveId" clId="{D8B5E3FB-3C5E-744C-8B7A-0B9AC8CAAA61}" dt="2021-11-12T07:40:50.164" v="8679"/>
        <pc:sldMkLst>
          <pc:docMk/>
          <pc:sldMk cId="3579370791" sldId="2883"/>
        </pc:sldMkLst>
      </pc:sldChg>
      <pc:sldChg chg="addSp delSp modSp add mod">
        <pc:chgData name="魏 星达" userId="ca17b13798aa44f7" providerId="LiveId" clId="{D8B5E3FB-3C5E-744C-8B7A-0B9AC8CAAA61}" dt="2021-11-12T08:31:07.558" v="9438" actId="20577"/>
        <pc:sldMkLst>
          <pc:docMk/>
          <pc:sldMk cId="893179743" sldId="2884"/>
        </pc:sldMkLst>
        <pc:spChg chg="mod">
          <ac:chgData name="魏 星达" userId="ca17b13798aa44f7" providerId="LiveId" clId="{D8B5E3FB-3C5E-744C-8B7A-0B9AC8CAAA61}" dt="2021-11-12T08:28:15.023" v="8987" actId="20577"/>
          <ac:spMkLst>
            <pc:docMk/>
            <pc:sldMk cId="893179743" sldId="2884"/>
            <ac:spMk id="2" creationId="{3F0C6D34-EA6A-6B45-A579-DEBABAB2CB70}"/>
          </ac:spMkLst>
        </pc:spChg>
        <pc:spChg chg="del mod">
          <ac:chgData name="魏 星达" userId="ca17b13798aa44f7" providerId="LiveId" clId="{D8B5E3FB-3C5E-744C-8B7A-0B9AC8CAAA61}" dt="2021-11-12T08:29:14.056" v="9036" actId="478"/>
          <ac:spMkLst>
            <pc:docMk/>
            <pc:sldMk cId="893179743" sldId="2884"/>
            <ac:spMk id="6" creationId="{9F5022DD-E78B-AE44-8B61-095EFD63F663}"/>
          </ac:spMkLst>
        </pc:spChg>
        <pc:spChg chg="del mod">
          <ac:chgData name="魏 星达" userId="ca17b13798aa44f7" providerId="LiveId" clId="{D8B5E3FB-3C5E-744C-8B7A-0B9AC8CAAA61}" dt="2021-11-12T08:29:14.056" v="9036" actId="478"/>
          <ac:spMkLst>
            <pc:docMk/>
            <pc:sldMk cId="893179743" sldId="2884"/>
            <ac:spMk id="7" creationId="{15E0C32D-37CB-9C43-8777-C661E223D0F3}"/>
          </ac:spMkLst>
        </pc:spChg>
        <pc:spChg chg="add mod">
          <ac:chgData name="魏 星达" userId="ca17b13798aa44f7" providerId="LiveId" clId="{D8B5E3FB-3C5E-744C-8B7A-0B9AC8CAAA61}" dt="2021-11-12T08:31:07.558" v="9438" actId="20577"/>
          <ac:spMkLst>
            <pc:docMk/>
            <pc:sldMk cId="893179743" sldId="2884"/>
            <ac:spMk id="13" creationId="{1E0811E4-C310-3043-858A-E319DF7B9E4E}"/>
          </ac:spMkLst>
        </pc:spChg>
        <pc:picChg chg="del mod">
          <ac:chgData name="魏 星达" userId="ca17b13798aa44f7" providerId="LiveId" clId="{D8B5E3FB-3C5E-744C-8B7A-0B9AC8CAAA61}" dt="2021-11-12T08:29:14.056" v="9036" actId="478"/>
          <ac:picMkLst>
            <pc:docMk/>
            <pc:sldMk cId="893179743" sldId="2884"/>
            <ac:picMk id="8" creationId="{63FC0972-F949-3B4C-AEE7-E69A4069C55C}"/>
          </ac:picMkLst>
        </pc:picChg>
        <pc:picChg chg="del mod">
          <ac:chgData name="魏 星达" userId="ca17b13798aa44f7" providerId="LiveId" clId="{D8B5E3FB-3C5E-744C-8B7A-0B9AC8CAAA61}" dt="2021-11-12T08:29:14.056" v="9036" actId="478"/>
          <ac:picMkLst>
            <pc:docMk/>
            <pc:sldMk cId="893179743" sldId="2884"/>
            <ac:picMk id="9" creationId="{25F3DADD-720C-8F4E-83D0-4DDC49404F08}"/>
          </ac:picMkLst>
        </pc:picChg>
        <pc:picChg chg="del mod">
          <ac:chgData name="魏 星达" userId="ca17b13798aa44f7" providerId="LiveId" clId="{D8B5E3FB-3C5E-744C-8B7A-0B9AC8CAAA61}" dt="2021-11-12T08:29:14.056" v="9036" actId="478"/>
          <ac:picMkLst>
            <pc:docMk/>
            <pc:sldMk cId="893179743" sldId="2884"/>
            <ac:picMk id="10" creationId="{D23060BE-52A6-2745-BE3C-A01DD00381E7}"/>
          </ac:picMkLst>
        </pc:picChg>
        <pc:picChg chg="del mod">
          <ac:chgData name="魏 星达" userId="ca17b13798aa44f7" providerId="LiveId" clId="{D8B5E3FB-3C5E-744C-8B7A-0B9AC8CAAA61}" dt="2021-11-12T08:29:14.056" v="9036" actId="478"/>
          <ac:picMkLst>
            <pc:docMk/>
            <pc:sldMk cId="893179743" sldId="2884"/>
            <ac:picMk id="11" creationId="{E248BD95-1CC7-AC4E-A7F3-A8467531D97D}"/>
          </ac:picMkLst>
        </pc:picChg>
        <pc:picChg chg="del mod">
          <ac:chgData name="魏 星达" userId="ca17b13798aa44f7" providerId="LiveId" clId="{D8B5E3FB-3C5E-744C-8B7A-0B9AC8CAAA61}" dt="2021-11-12T08:29:14.056" v="9036" actId="478"/>
          <ac:picMkLst>
            <pc:docMk/>
            <pc:sldMk cId="893179743" sldId="2884"/>
            <ac:picMk id="12" creationId="{7696E692-EBD2-A540-8AD1-52737BA791A0}"/>
          </ac:picMkLst>
        </pc:picChg>
      </pc:sldChg>
      <pc:sldChg chg="addSp delSp modSp add mod">
        <pc:chgData name="魏 星达" userId="ca17b13798aa44f7" providerId="LiveId" clId="{D8B5E3FB-3C5E-744C-8B7A-0B9AC8CAAA61}" dt="2021-11-12T09:06:09.632" v="11114" actId="20577"/>
        <pc:sldMkLst>
          <pc:docMk/>
          <pc:sldMk cId="4171540486" sldId="2885"/>
        </pc:sldMkLst>
        <pc:spChg chg="mod">
          <ac:chgData name="魏 星达" userId="ca17b13798aa44f7" providerId="LiveId" clId="{D8B5E3FB-3C5E-744C-8B7A-0B9AC8CAAA61}" dt="2021-11-12T09:06:09.632" v="11114" actId="20577"/>
          <ac:spMkLst>
            <pc:docMk/>
            <pc:sldMk cId="4171540486" sldId="2885"/>
            <ac:spMk id="2" creationId="{3F0C6D34-EA6A-6B45-A579-DEBABAB2CB70}"/>
          </ac:spMkLst>
        </pc:spChg>
        <pc:spChg chg="add mod">
          <ac:chgData name="魏 星达" userId="ca17b13798aa44f7" providerId="LiveId" clId="{D8B5E3FB-3C5E-744C-8B7A-0B9AC8CAAA61}" dt="2021-11-12T08:41:10.876" v="9766" actId="1038"/>
          <ac:spMkLst>
            <pc:docMk/>
            <pc:sldMk cId="4171540486" sldId="2885"/>
            <ac:spMk id="3" creationId="{D521D074-A5DE-BB44-87D1-F2BE2F9B0159}"/>
          </ac:spMkLst>
        </pc:spChg>
        <pc:spChg chg="mod">
          <ac:chgData name="魏 星达" userId="ca17b13798aa44f7" providerId="LiveId" clId="{D8B5E3FB-3C5E-744C-8B7A-0B9AC8CAAA61}" dt="2021-11-12T08:41:10.876" v="9766" actId="1038"/>
          <ac:spMkLst>
            <pc:docMk/>
            <pc:sldMk cId="4171540486" sldId="2885"/>
            <ac:spMk id="4" creationId="{22E64900-C47C-FE46-887F-C74F4F4577ED}"/>
          </ac:spMkLst>
        </pc:spChg>
        <pc:spChg chg="mod">
          <ac:chgData name="魏 星达" userId="ca17b13798aa44f7" providerId="LiveId" clId="{D8B5E3FB-3C5E-744C-8B7A-0B9AC8CAAA61}" dt="2021-11-12T08:41:10.876" v="9766" actId="1038"/>
          <ac:spMkLst>
            <pc:docMk/>
            <pc:sldMk cId="4171540486" sldId="2885"/>
            <ac:spMk id="6" creationId="{9F5022DD-E78B-AE44-8B61-095EFD63F663}"/>
          </ac:spMkLst>
        </pc:spChg>
        <pc:spChg chg="mod">
          <ac:chgData name="魏 星达" userId="ca17b13798aa44f7" providerId="LiveId" clId="{D8B5E3FB-3C5E-744C-8B7A-0B9AC8CAAA61}" dt="2021-11-12T08:41:10.876" v="9766" actId="1038"/>
          <ac:spMkLst>
            <pc:docMk/>
            <pc:sldMk cId="4171540486" sldId="2885"/>
            <ac:spMk id="7" creationId="{15E0C32D-37CB-9C43-8777-C661E223D0F3}"/>
          </ac:spMkLst>
        </pc:spChg>
        <pc:spChg chg="mod">
          <ac:chgData name="魏 星达" userId="ca17b13798aa44f7" providerId="LiveId" clId="{D8B5E3FB-3C5E-744C-8B7A-0B9AC8CAAA61}" dt="2021-11-12T08:34:05.678" v="9471" actId="14100"/>
          <ac:spMkLst>
            <pc:docMk/>
            <pc:sldMk cId="4171540486" sldId="2885"/>
            <ac:spMk id="13" creationId="{1E0811E4-C310-3043-858A-E319DF7B9E4E}"/>
          </ac:spMkLst>
        </pc:spChg>
        <pc:spChg chg="add mod">
          <ac:chgData name="魏 星达" userId="ca17b13798aa44f7" providerId="LiveId" clId="{D8B5E3FB-3C5E-744C-8B7A-0B9AC8CAAA61}" dt="2021-11-12T08:41:10.876" v="9766" actId="1038"/>
          <ac:spMkLst>
            <pc:docMk/>
            <pc:sldMk cId="4171540486" sldId="2885"/>
            <ac:spMk id="14" creationId="{A696A3E2-EC39-7B4A-ABCB-0B3EEEE588BE}"/>
          </ac:spMkLst>
        </pc:spChg>
        <pc:spChg chg="add mod">
          <ac:chgData name="魏 星达" userId="ca17b13798aa44f7" providerId="LiveId" clId="{D8B5E3FB-3C5E-744C-8B7A-0B9AC8CAAA61}" dt="2021-11-12T08:41:10.876" v="9766" actId="1038"/>
          <ac:spMkLst>
            <pc:docMk/>
            <pc:sldMk cId="4171540486" sldId="2885"/>
            <ac:spMk id="15" creationId="{ABD596D2-ED2C-9E41-B920-D665062C8BD5}"/>
          </ac:spMkLst>
        </pc:spChg>
        <pc:spChg chg="add mod">
          <ac:chgData name="魏 星达" userId="ca17b13798aa44f7" providerId="LiveId" clId="{D8B5E3FB-3C5E-744C-8B7A-0B9AC8CAAA61}" dt="2021-11-12T08:41:10.876" v="9766" actId="1038"/>
          <ac:spMkLst>
            <pc:docMk/>
            <pc:sldMk cId="4171540486" sldId="2885"/>
            <ac:spMk id="16" creationId="{F586EDAD-978E-7E48-9FA9-59A71AC890FB}"/>
          </ac:spMkLst>
        </pc:spChg>
        <pc:spChg chg="add mod">
          <ac:chgData name="魏 星达" userId="ca17b13798aa44f7" providerId="LiveId" clId="{D8B5E3FB-3C5E-744C-8B7A-0B9AC8CAAA61}" dt="2021-11-12T08:41:10.876" v="9766" actId="1038"/>
          <ac:spMkLst>
            <pc:docMk/>
            <pc:sldMk cId="4171540486" sldId="2885"/>
            <ac:spMk id="17" creationId="{D2136D70-C18F-5245-817B-550F202B7150}"/>
          </ac:spMkLst>
        </pc:spChg>
        <pc:spChg chg="add mod">
          <ac:chgData name="魏 星达" userId="ca17b13798aa44f7" providerId="LiveId" clId="{D8B5E3FB-3C5E-744C-8B7A-0B9AC8CAAA61}" dt="2021-11-12T08:41:10.876" v="9766" actId="1038"/>
          <ac:spMkLst>
            <pc:docMk/>
            <pc:sldMk cId="4171540486" sldId="2885"/>
            <ac:spMk id="18" creationId="{6C3A32C5-F950-8947-915E-37CE34E20991}"/>
          </ac:spMkLst>
        </pc:spChg>
        <pc:spChg chg="add mod">
          <ac:chgData name="魏 星达" userId="ca17b13798aa44f7" providerId="LiveId" clId="{D8B5E3FB-3C5E-744C-8B7A-0B9AC8CAAA61}" dt="2021-11-12T08:41:10.876" v="9766" actId="1038"/>
          <ac:spMkLst>
            <pc:docMk/>
            <pc:sldMk cId="4171540486" sldId="2885"/>
            <ac:spMk id="19" creationId="{74C7A0B2-91A1-C945-9000-EA14DC7D324F}"/>
          </ac:spMkLst>
        </pc:spChg>
        <pc:spChg chg="add mod">
          <ac:chgData name="魏 星达" userId="ca17b13798aa44f7" providerId="LiveId" clId="{D8B5E3FB-3C5E-744C-8B7A-0B9AC8CAAA61}" dt="2021-11-12T08:41:10.876" v="9766" actId="1038"/>
          <ac:spMkLst>
            <pc:docMk/>
            <pc:sldMk cId="4171540486" sldId="2885"/>
            <ac:spMk id="20" creationId="{6831FA06-103B-AD4A-B5BF-D18544180BB5}"/>
          </ac:spMkLst>
        </pc:spChg>
        <pc:spChg chg="add mod">
          <ac:chgData name="魏 星达" userId="ca17b13798aa44f7" providerId="LiveId" clId="{D8B5E3FB-3C5E-744C-8B7A-0B9AC8CAAA61}" dt="2021-11-12T08:41:10.876" v="9766" actId="1038"/>
          <ac:spMkLst>
            <pc:docMk/>
            <pc:sldMk cId="4171540486" sldId="2885"/>
            <ac:spMk id="21" creationId="{77145C18-793E-8E47-A145-D130F0F2869D}"/>
          </ac:spMkLst>
        </pc:spChg>
        <pc:spChg chg="add mod">
          <ac:chgData name="魏 星达" userId="ca17b13798aa44f7" providerId="LiveId" clId="{D8B5E3FB-3C5E-744C-8B7A-0B9AC8CAAA61}" dt="2021-11-12T08:41:10.876" v="9766" actId="1038"/>
          <ac:spMkLst>
            <pc:docMk/>
            <pc:sldMk cId="4171540486" sldId="2885"/>
            <ac:spMk id="22" creationId="{1865551A-38F3-894D-AE00-4A5DAA87C7B1}"/>
          </ac:spMkLst>
        </pc:spChg>
        <pc:spChg chg="add mod">
          <ac:chgData name="魏 星达" userId="ca17b13798aa44f7" providerId="LiveId" clId="{D8B5E3FB-3C5E-744C-8B7A-0B9AC8CAAA61}" dt="2021-11-12T08:41:10.876" v="9766" actId="1038"/>
          <ac:spMkLst>
            <pc:docMk/>
            <pc:sldMk cId="4171540486" sldId="2885"/>
            <ac:spMk id="23" creationId="{8525A4F5-E994-9B44-8329-EAB1DECDB5F2}"/>
          </ac:spMkLst>
        </pc:spChg>
        <pc:spChg chg="add del mod">
          <ac:chgData name="魏 星达" userId="ca17b13798aa44f7" providerId="LiveId" clId="{D8B5E3FB-3C5E-744C-8B7A-0B9AC8CAAA61}" dt="2021-11-12T08:40:27.483" v="9698"/>
          <ac:spMkLst>
            <pc:docMk/>
            <pc:sldMk cId="4171540486" sldId="2885"/>
            <ac:spMk id="24" creationId="{FD3F6BB0-73AE-4340-A144-2593022E7C74}"/>
          </ac:spMkLst>
        </pc:spChg>
        <pc:picChg chg="mod">
          <ac:chgData name="魏 星达" userId="ca17b13798aa44f7" providerId="LiveId" clId="{D8B5E3FB-3C5E-744C-8B7A-0B9AC8CAAA61}" dt="2021-11-12T08:41:10.876" v="9766" actId="1038"/>
          <ac:picMkLst>
            <pc:docMk/>
            <pc:sldMk cId="4171540486" sldId="2885"/>
            <ac:picMk id="8" creationId="{63FC0972-F949-3B4C-AEE7-E69A4069C55C}"/>
          </ac:picMkLst>
        </pc:picChg>
        <pc:picChg chg="mod">
          <ac:chgData name="魏 星达" userId="ca17b13798aa44f7" providerId="LiveId" clId="{D8B5E3FB-3C5E-744C-8B7A-0B9AC8CAAA61}" dt="2021-11-12T08:41:10.876" v="9766" actId="1038"/>
          <ac:picMkLst>
            <pc:docMk/>
            <pc:sldMk cId="4171540486" sldId="2885"/>
            <ac:picMk id="9" creationId="{25F3DADD-720C-8F4E-83D0-4DDC49404F08}"/>
          </ac:picMkLst>
        </pc:picChg>
        <pc:picChg chg="mod">
          <ac:chgData name="魏 星达" userId="ca17b13798aa44f7" providerId="LiveId" clId="{D8B5E3FB-3C5E-744C-8B7A-0B9AC8CAAA61}" dt="2021-11-12T08:41:10.876" v="9766" actId="1038"/>
          <ac:picMkLst>
            <pc:docMk/>
            <pc:sldMk cId="4171540486" sldId="2885"/>
            <ac:picMk id="10" creationId="{D23060BE-52A6-2745-BE3C-A01DD00381E7}"/>
          </ac:picMkLst>
        </pc:picChg>
        <pc:picChg chg="mod">
          <ac:chgData name="魏 星达" userId="ca17b13798aa44f7" providerId="LiveId" clId="{D8B5E3FB-3C5E-744C-8B7A-0B9AC8CAAA61}" dt="2021-11-12T08:41:10.876" v="9766" actId="1038"/>
          <ac:picMkLst>
            <pc:docMk/>
            <pc:sldMk cId="4171540486" sldId="2885"/>
            <ac:picMk id="11" creationId="{E248BD95-1CC7-AC4E-A7F3-A8467531D97D}"/>
          </ac:picMkLst>
        </pc:picChg>
        <pc:picChg chg="mod">
          <ac:chgData name="魏 星达" userId="ca17b13798aa44f7" providerId="LiveId" clId="{D8B5E3FB-3C5E-744C-8B7A-0B9AC8CAAA61}" dt="2021-11-12T08:41:10.876" v="9766" actId="1038"/>
          <ac:picMkLst>
            <pc:docMk/>
            <pc:sldMk cId="4171540486" sldId="2885"/>
            <ac:picMk id="12" creationId="{7696E692-EBD2-A540-8AD1-52737BA791A0}"/>
          </ac:picMkLst>
        </pc:picChg>
      </pc:sldChg>
      <pc:sldChg chg="addSp delSp modSp new mod">
        <pc:chgData name="魏 星达" userId="ca17b13798aa44f7" providerId="LiveId" clId="{D8B5E3FB-3C5E-744C-8B7A-0B9AC8CAAA61}" dt="2021-11-12T09:06:14.955" v="11115"/>
        <pc:sldMkLst>
          <pc:docMk/>
          <pc:sldMk cId="3045950767" sldId="2886"/>
        </pc:sldMkLst>
        <pc:spChg chg="mod">
          <ac:chgData name="魏 星达" userId="ca17b13798aa44f7" providerId="LiveId" clId="{D8B5E3FB-3C5E-744C-8B7A-0B9AC8CAAA61}" dt="2021-11-12T09:06:14.955" v="11115"/>
          <ac:spMkLst>
            <pc:docMk/>
            <pc:sldMk cId="3045950767" sldId="2886"/>
            <ac:spMk id="2" creationId="{D07727B6-C2A9-E845-A2BF-51AC4907DEBF}"/>
          </ac:spMkLst>
        </pc:spChg>
        <pc:spChg chg="mod">
          <ac:chgData name="魏 星达" userId="ca17b13798aa44f7" providerId="LiveId" clId="{D8B5E3FB-3C5E-744C-8B7A-0B9AC8CAAA61}" dt="2021-11-12T09:04:53.441" v="11078"/>
          <ac:spMkLst>
            <pc:docMk/>
            <pc:sldMk cId="3045950767" sldId="2886"/>
            <ac:spMk id="3" creationId="{8E71B443-0925-614B-8F14-88D65EAE56F2}"/>
          </ac:spMkLst>
        </pc:spChg>
        <pc:spChg chg="mod">
          <ac:chgData name="魏 星达" userId="ca17b13798aa44f7" providerId="LiveId" clId="{D8B5E3FB-3C5E-744C-8B7A-0B9AC8CAAA61}" dt="2021-11-12T08:43:16.531" v="9920" actId="1076"/>
          <ac:spMkLst>
            <pc:docMk/>
            <pc:sldMk cId="3045950767" sldId="2886"/>
            <ac:spMk id="4" creationId="{D05D2120-EEAA-554A-85B0-70496F6E8D78}"/>
          </ac:spMkLst>
        </pc:spChg>
        <pc:spChg chg="add del mod">
          <ac:chgData name="魏 星达" userId="ca17b13798aa44f7" providerId="LiveId" clId="{D8B5E3FB-3C5E-744C-8B7A-0B9AC8CAAA61}" dt="2021-11-12T09:05:06.158" v="11079" actId="478"/>
          <ac:spMkLst>
            <pc:docMk/>
            <pc:sldMk cId="3045950767" sldId="2886"/>
            <ac:spMk id="5" creationId="{0FD7F423-006D-5B4A-86DB-5688AC45DB01}"/>
          </ac:spMkLst>
        </pc:spChg>
        <pc:spChg chg="add del mod">
          <ac:chgData name="魏 星达" userId="ca17b13798aa44f7" providerId="LiveId" clId="{D8B5E3FB-3C5E-744C-8B7A-0B9AC8CAAA61}" dt="2021-11-12T09:05:06.158" v="11079" actId="478"/>
          <ac:spMkLst>
            <pc:docMk/>
            <pc:sldMk cId="3045950767" sldId="2886"/>
            <ac:spMk id="6" creationId="{EF2436A2-39E8-714B-9264-1926C2B301A4}"/>
          </ac:spMkLst>
        </pc:spChg>
        <pc:spChg chg="add del mod">
          <ac:chgData name="魏 星达" userId="ca17b13798aa44f7" providerId="LiveId" clId="{D8B5E3FB-3C5E-744C-8B7A-0B9AC8CAAA61}" dt="2021-11-12T09:05:06.158" v="11079" actId="478"/>
          <ac:spMkLst>
            <pc:docMk/>
            <pc:sldMk cId="3045950767" sldId="2886"/>
            <ac:spMk id="7" creationId="{FAED5807-22E7-F643-B708-A8C725E32316}"/>
          </ac:spMkLst>
        </pc:spChg>
        <pc:spChg chg="add del mod">
          <ac:chgData name="魏 星达" userId="ca17b13798aa44f7" providerId="LiveId" clId="{D8B5E3FB-3C5E-744C-8B7A-0B9AC8CAAA61}" dt="2021-11-12T09:05:06.158" v="11079" actId="478"/>
          <ac:spMkLst>
            <pc:docMk/>
            <pc:sldMk cId="3045950767" sldId="2886"/>
            <ac:spMk id="8" creationId="{8F0BF08C-F56B-ED4E-952A-AC86F6CB4E04}"/>
          </ac:spMkLst>
        </pc:spChg>
        <pc:spChg chg="add del mod">
          <ac:chgData name="魏 星达" userId="ca17b13798aa44f7" providerId="LiveId" clId="{D8B5E3FB-3C5E-744C-8B7A-0B9AC8CAAA61}" dt="2021-11-12T09:05:06.158" v="11079" actId="478"/>
          <ac:spMkLst>
            <pc:docMk/>
            <pc:sldMk cId="3045950767" sldId="2886"/>
            <ac:spMk id="9" creationId="{CBBE282D-6A16-DC46-8805-0E8DE2740D49}"/>
          </ac:spMkLst>
        </pc:spChg>
        <pc:spChg chg="add del mod">
          <ac:chgData name="魏 星达" userId="ca17b13798aa44f7" providerId="LiveId" clId="{D8B5E3FB-3C5E-744C-8B7A-0B9AC8CAAA61}" dt="2021-11-12T09:05:06.158" v="11079" actId="478"/>
          <ac:spMkLst>
            <pc:docMk/>
            <pc:sldMk cId="3045950767" sldId="2886"/>
            <ac:spMk id="10" creationId="{0D412B3F-8DCB-2849-9AC2-81CBF4AA1FBA}"/>
          </ac:spMkLst>
        </pc:spChg>
        <pc:spChg chg="add del mod">
          <ac:chgData name="魏 星达" userId="ca17b13798aa44f7" providerId="LiveId" clId="{D8B5E3FB-3C5E-744C-8B7A-0B9AC8CAAA61}" dt="2021-11-12T08:46:03.712" v="10138"/>
          <ac:spMkLst>
            <pc:docMk/>
            <pc:sldMk cId="3045950767" sldId="2886"/>
            <ac:spMk id="11" creationId="{3D7E7162-6AAF-2647-B863-AAC41F0CC9BD}"/>
          </ac:spMkLst>
        </pc:spChg>
        <pc:spChg chg="add del mod">
          <ac:chgData name="魏 星达" userId="ca17b13798aa44f7" providerId="LiveId" clId="{D8B5E3FB-3C5E-744C-8B7A-0B9AC8CAAA61}" dt="2021-11-12T08:46:03.712" v="10138"/>
          <ac:spMkLst>
            <pc:docMk/>
            <pc:sldMk cId="3045950767" sldId="2886"/>
            <ac:spMk id="12" creationId="{5A0C53AF-85D9-C64F-89C7-7608B8C55412}"/>
          </ac:spMkLst>
        </pc:spChg>
        <pc:spChg chg="add del mod">
          <ac:chgData name="魏 星达" userId="ca17b13798aa44f7" providerId="LiveId" clId="{D8B5E3FB-3C5E-744C-8B7A-0B9AC8CAAA61}" dt="2021-11-12T08:46:03.712" v="10138"/>
          <ac:spMkLst>
            <pc:docMk/>
            <pc:sldMk cId="3045950767" sldId="2886"/>
            <ac:spMk id="13" creationId="{DF30089F-4F23-4744-A3DF-6FB0EEBC6DB9}"/>
          </ac:spMkLst>
        </pc:spChg>
        <pc:spChg chg="add del mod">
          <ac:chgData name="魏 星达" userId="ca17b13798aa44f7" providerId="LiveId" clId="{D8B5E3FB-3C5E-744C-8B7A-0B9AC8CAAA61}" dt="2021-11-12T08:46:03.712" v="10138"/>
          <ac:spMkLst>
            <pc:docMk/>
            <pc:sldMk cId="3045950767" sldId="2886"/>
            <ac:spMk id="14" creationId="{340DE78A-98B1-3042-A0DA-BF9A8995B0CE}"/>
          </ac:spMkLst>
        </pc:spChg>
        <pc:spChg chg="add del mod">
          <ac:chgData name="魏 星达" userId="ca17b13798aa44f7" providerId="LiveId" clId="{D8B5E3FB-3C5E-744C-8B7A-0B9AC8CAAA61}" dt="2021-11-12T08:46:03.712" v="10138"/>
          <ac:spMkLst>
            <pc:docMk/>
            <pc:sldMk cId="3045950767" sldId="2886"/>
            <ac:spMk id="15" creationId="{43278C43-F9EE-9E46-A23F-67F1166BF20C}"/>
          </ac:spMkLst>
        </pc:spChg>
        <pc:spChg chg="add del mod">
          <ac:chgData name="魏 星达" userId="ca17b13798aa44f7" providerId="LiveId" clId="{D8B5E3FB-3C5E-744C-8B7A-0B9AC8CAAA61}" dt="2021-11-12T08:46:03.712" v="10138"/>
          <ac:spMkLst>
            <pc:docMk/>
            <pc:sldMk cId="3045950767" sldId="2886"/>
            <ac:spMk id="16" creationId="{8E87A138-6FDD-1F4D-AA94-C5D506FA05E7}"/>
          </ac:spMkLst>
        </pc:spChg>
        <pc:spChg chg="add mod">
          <ac:chgData name="魏 星达" userId="ca17b13798aa44f7" providerId="LiveId" clId="{D8B5E3FB-3C5E-744C-8B7A-0B9AC8CAAA61}" dt="2021-11-12T09:05:06.459" v="11080"/>
          <ac:spMkLst>
            <pc:docMk/>
            <pc:sldMk cId="3045950767" sldId="2886"/>
            <ac:spMk id="18" creationId="{125DCDFB-3066-7F4F-A7A1-7175F922A3FD}"/>
          </ac:spMkLst>
        </pc:spChg>
        <pc:spChg chg="add mod">
          <ac:chgData name="魏 星达" userId="ca17b13798aa44f7" providerId="LiveId" clId="{D8B5E3FB-3C5E-744C-8B7A-0B9AC8CAAA61}" dt="2021-11-12T09:05:06.459" v="11080"/>
          <ac:spMkLst>
            <pc:docMk/>
            <pc:sldMk cId="3045950767" sldId="2886"/>
            <ac:spMk id="19" creationId="{8C6431D2-7050-8A4F-A29D-AAF249C136C9}"/>
          </ac:spMkLst>
        </pc:spChg>
        <pc:spChg chg="add mod">
          <ac:chgData name="魏 星达" userId="ca17b13798aa44f7" providerId="LiveId" clId="{D8B5E3FB-3C5E-744C-8B7A-0B9AC8CAAA61}" dt="2021-11-12T09:05:06.459" v="11080"/>
          <ac:spMkLst>
            <pc:docMk/>
            <pc:sldMk cId="3045950767" sldId="2886"/>
            <ac:spMk id="20" creationId="{4955DD58-A9F3-D144-988F-DD96A6A1B110}"/>
          </ac:spMkLst>
        </pc:spChg>
        <pc:spChg chg="add mod">
          <ac:chgData name="魏 星达" userId="ca17b13798aa44f7" providerId="LiveId" clId="{D8B5E3FB-3C5E-744C-8B7A-0B9AC8CAAA61}" dt="2021-11-12T09:05:06.459" v="11080"/>
          <ac:spMkLst>
            <pc:docMk/>
            <pc:sldMk cId="3045950767" sldId="2886"/>
            <ac:spMk id="21" creationId="{A8D4070F-1845-7E4B-9B6A-0347016C00DF}"/>
          </ac:spMkLst>
        </pc:spChg>
        <pc:spChg chg="add mod">
          <ac:chgData name="魏 星达" userId="ca17b13798aa44f7" providerId="LiveId" clId="{D8B5E3FB-3C5E-744C-8B7A-0B9AC8CAAA61}" dt="2021-11-12T09:05:06.459" v="11080"/>
          <ac:spMkLst>
            <pc:docMk/>
            <pc:sldMk cId="3045950767" sldId="2886"/>
            <ac:spMk id="22" creationId="{35AA3D0C-E5D6-294D-96D2-120C57F23EA4}"/>
          </ac:spMkLst>
        </pc:spChg>
        <pc:picChg chg="add del mod">
          <ac:chgData name="魏 星达" userId="ca17b13798aa44f7" providerId="LiveId" clId="{D8B5E3FB-3C5E-744C-8B7A-0B9AC8CAAA61}" dt="2021-11-12T08:46:20.088" v="10145" actId="478"/>
          <ac:picMkLst>
            <pc:docMk/>
            <pc:sldMk cId="3045950767" sldId="2886"/>
            <ac:picMk id="17" creationId="{C9279210-80F0-764F-B1E8-2ED74B253EF3}"/>
          </ac:picMkLst>
        </pc:picChg>
      </pc:sldChg>
      <pc:sldChg chg="addSp delSp modSp add mod modAnim">
        <pc:chgData name="魏 星达" userId="ca17b13798aa44f7" providerId="LiveId" clId="{D8B5E3FB-3C5E-744C-8B7A-0B9AC8CAAA61}" dt="2021-11-12T09:06:21.292" v="11117" actId="1076"/>
        <pc:sldMkLst>
          <pc:docMk/>
          <pc:sldMk cId="1558545928" sldId="2887"/>
        </pc:sldMkLst>
        <pc:spChg chg="mod">
          <ac:chgData name="魏 星达" userId="ca17b13798aa44f7" providerId="LiveId" clId="{D8B5E3FB-3C5E-744C-8B7A-0B9AC8CAAA61}" dt="2021-11-12T09:06:17.662" v="11116"/>
          <ac:spMkLst>
            <pc:docMk/>
            <pc:sldMk cId="1558545928" sldId="2887"/>
            <ac:spMk id="2" creationId="{D07727B6-C2A9-E845-A2BF-51AC4907DEBF}"/>
          </ac:spMkLst>
        </pc:spChg>
        <pc:spChg chg="mod">
          <ac:chgData name="魏 星达" userId="ca17b13798aa44f7" providerId="LiveId" clId="{D8B5E3FB-3C5E-744C-8B7A-0B9AC8CAAA61}" dt="2021-11-12T08:49:41.058" v="10268" actId="20577"/>
          <ac:spMkLst>
            <pc:docMk/>
            <pc:sldMk cId="1558545928" sldId="2887"/>
            <ac:spMk id="3" creationId="{8E71B443-0925-614B-8F14-88D65EAE56F2}"/>
          </ac:spMkLst>
        </pc:spChg>
        <pc:spChg chg="del">
          <ac:chgData name="魏 星达" userId="ca17b13798aa44f7" providerId="LiveId" clId="{D8B5E3FB-3C5E-744C-8B7A-0B9AC8CAAA61}" dt="2021-11-12T08:56:30.055" v="10526" actId="478"/>
          <ac:spMkLst>
            <pc:docMk/>
            <pc:sldMk cId="1558545928" sldId="2887"/>
            <ac:spMk id="5" creationId="{0FD7F423-006D-5B4A-86DB-5688AC45DB01}"/>
          </ac:spMkLst>
        </pc:spChg>
        <pc:spChg chg="del">
          <ac:chgData name="魏 星达" userId="ca17b13798aa44f7" providerId="LiveId" clId="{D8B5E3FB-3C5E-744C-8B7A-0B9AC8CAAA61}" dt="2021-11-12T08:56:30.055" v="10526" actId="478"/>
          <ac:spMkLst>
            <pc:docMk/>
            <pc:sldMk cId="1558545928" sldId="2887"/>
            <ac:spMk id="6" creationId="{EF2436A2-39E8-714B-9264-1926C2B301A4}"/>
          </ac:spMkLst>
        </pc:spChg>
        <pc:spChg chg="del">
          <ac:chgData name="魏 星达" userId="ca17b13798aa44f7" providerId="LiveId" clId="{D8B5E3FB-3C5E-744C-8B7A-0B9AC8CAAA61}" dt="2021-11-12T08:56:30.055" v="10526" actId="478"/>
          <ac:spMkLst>
            <pc:docMk/>
            <pc:sldMk cId="1558545928" sldId="2887"/>
            <ac:spMk id="7" creationId="{FAED5807-22E7-F643-B708-A8C725E32316}"/>
          </ac:spMkLst>
        </pc:spChg>
        <pc:spChg chg="del">
          <ac:chgData name="魏 星达" userId="ca17b13798aa44f7" providerId="LiveId" clId="{D8B5E3FB-3C5E-744C-8B7A-0B9AC8CAAA61}" dt="2021-11-12T08:56:30.055" v="10526" actId="478"/>
          <ac:spMkLst>
            <pc:docMk/>
            <pc:sldMk cId="1558545928" sldId="2887"/>
            <ac:spMk id="8" creationId="{8F0BF08C-F56B-ED4E-952A-AC86F6CB4E04}"/>
          </ac:spMkLst>
        </pc:spChg>
        <pc:spChg chg="del">
          <ac:chgData name="魏 星达" userId="ca17b13798aa44f7" providerId="LiveId" clId="{D8B5E3FB-3C5E-744C-8B7A-0B9AC8CAAA61}" dt="2021-11-12T08:56:33.102" v="10527" actId="478"/>
          <ac:spMkLst>
            <pc:docMk/>
            <pc:sldMk cId="1558545928" sldId="2887"/>
            <ac:spMk id="9" creationId="{CBBE282D-6A16-DC46-8805-0E8DE2740D49}"/>
          </ac:spMkLst>
        </pc:spChg>
        <pc:spChg chg="del">
          <ac:chgData name="魏 星达" userId="ca17b13798aa44f7" providerId="LiveId" clId="{D8B5E3FB-3C5E-744C-8B7A-0B9AC8CAAA61}" dt="2021-11-12T08:56:33.102" v="10527" actId="478"/>
          <ac:spMkLst>
            <pc:docMk/>
            <pc:sldMk cId="1558545928" sldId="2887"/>
            <ac:spMk id="10" creationId="{0D412B3F-8DCB-2849-9AC2-81CBF4AA1FBA}"/>
          </ac:spMkLst>
        </pc:spChg>
        <pc:spChg chg="add mod">
          <ac:chgData name="魏 星达" userId="ca17b13798aa44f7" providerId="LiveId" clId="{D8B5E3FB-3C5E-744C-8B7A-0B9AC8CAAA61}" dt="2021-11-12T08:46:40.805" v="10152" actId="207"/>
          <ac:spMkLst>
            <pc:docMk/>
            <pc:sldMk cId="1558545928" sldId="2887"/>
            <ac:spMk id="11" creationId="{7DB902B1-8FED-FE4D-BE86-4D45D0A33225}"/>
          </ac:spMkLst>
        </pc:spChg>
        <pc:spChg chg="add mod">
          <ac:chgData name="魏 星达" userId="ca17b13798aa44f7" providerId="LiveId" clId="{D8B5E3FB-3C5E-744C-8B7A-0B9AC8CAAA61}" dt="2021-11-12T09:06:21.292" v="11117" actId="1076"/>
          <ac:spMkLst>
            <pc:docMk/>
            <pc:sldMk cId="1558545928" sldId="2887"/>
            <ac:spMk id="13" creationId="{44B1070B-3615-E341-A4F2-3E50832D3059}"/>
          </ac:spMkLst>
        </pc:spChg>
        <pc:spChg chg="add mod">
          <ac:chgData name="魏 星达" userId="ca17b13798aa44f7" providerId="LiveId" clId="{D8B5E3FB-3C5E-744C-8B7A-0B9AC8CAAA61}" dt="2021-11-12T08:56:33.374" v="10528"/>
          <ac:spMkLst>
            <pc:docMk/>
            <pc:sldMk cId="1558545928" sldId="2887"/>
            <ac:spMk id="14" creationId="{FC409470-9B18-F740-AA23-D68F9E359666}"/>
          </ac:spMkLst>
        </pc:spChg>
        <pc:spChg chg="add mod">
          <ac:chgData name="魏 星达" userId="ca17b13798aa44f7" providerId="LiveId" clId="{D8B5E3FB-3C5E-744C-8B7A-0B9AC8CAAA61}" dt="2021-11-12T08:56:33.374" v="10528"/>
          <ac:spMkLst>
            <pc:docMk/>
            <pc:sldMk cId="1558545928" sldId="2887"/>
            <ac:spMk id="15" creationId="{06934E90-7996-7A48-8710-B585CF37047E}"/>
          </ac:spMkLst>
        </pc:spChg>
        <pc:spChg chg="add mod">
          <ac:chgData name="魏 星达" userId="ca17b13798aa44f7" providerId="LiveId" clId="{D8B5E3FB-3C5E-744C-8B7A-0B9AC8CAAA61}" dt="2021-11-12T08:56:33.374" v="10528"/>
          <ac:spMkLst>
            <pc:docMk/>
            <pc:sldMk cId="1558545928" sldId="2887"/>
            <ac:spMk id="16" creationId="{D15C923E-83C2-E144-86ED-4ADF6510265C}"/>
          </ac:spMkLst>
        </pc:spChg>
        <pc:spChg chg="add mod">
          <ac:chgData name="魏 星达" userId="ca17b13798aa44f7" providerId="LiveId" clId="{D8B5E3FB-3C5E-744C-8B7A-0B9AC8CAAA61}" dt="2021-11-12T08:56:33.374" v="10528"/>
          <ac:spMkLst>
            <pc:docMk/>
            <pc:sldMk cId="1558545928" sldId="2887"/>
            <ac:spMk id="18" creationId="{2C6A7D30-651C-DB4E-9855-1A7008132402}"/>
          </ac:spMkLst>
        </pc:spChg>
        <pc:spChg chg="add mod">
          <ac:chgData name="魏 星达" userId="ca17b13798aa44f7" providerId="LiveId" clId="{D8B5E3FB-3C5E-744C-8B7A-0B9AC8CAAA61}" dt="2021-11-12T08:56:33.374" v="10528"/>
          <ac:spMkLst>
            <pc:docMk/>
            <pc:sldMk cId="1558545928" sldId="2887"/>
            <ac:spMk id="19" creationId="{ACFE7225-228C-9F48-A7DC-04D9D01FCE16}"/>
          </ac:spMkLst>
        </pc:spChg>
        <pc:spChg chg="add del mod">
          <ac:chgData name="魏 星达" userId="ca17b13798aa44f7" providerId="LiveId" clId="{D8B5E3FB-3C5E-744C-8B7A-0B9AC8CAAA61}" dt="2021-11-12T08:56:36.316" v="10529" actId="478"/>
          <ac:spMkLst>
            <pc:docMk/>
            <pc:sldMk cId="1558545928" sldId="2887"/>
            <ac:spMk id="20" creationId="{D238B6E2-0B34-3F47-9C12-D12B0CF24B32}"/>
          </ac:spMkLst>
        </pc:spChg>
        <pc:spChg chg="add del mod">
          <ac:chgData name="魏 星达" userId="ca17b13798aa44f7" providerId="LiveId" clId="{D8B5E3FB-3C5E-744C-8B7A-0B9AC8CAAA61}" dt="2021-11-12T08:56:36.316" v="10529" actId="478"/>
          <ac:spMkLst>
            <pc:docMk/>
            <pc:sldMk cId="1558545928" sldId="2887"/>
            <ac:spMk id="21" creationId="{823A4782-4683-E143-9484-0E912DAD0A69}"/>
          </ac:spMkLst>
        </pc:spChg>
        <pc:picChg chg="mod">
          <ac:chgData name="魏 星达" userId="ca17b13798aa44f7" providerId="LiveId" clId="{D8B5E3FB-3C5E-744C-8B7A-0B9AC8CAAA61}" dt="2021-11-12T08:46:36.576" v="10150" actId="1076"/>
          <ac:picMkLst>
            <pc:docMk/>
            <pc:sldMk cId="1558545928" sldId="2887"/>
            <ac:picMk id="17" creationId="{C9279210-80F0-764F-B1E8-2ED74B253EF3}"/>
          </ac:picMkLst>
        </pc:picChg>
      </pc:sldChg>
      <pc:sldChg chg="addSp modSp new mod">
        <pc:chgData name="魏 星达" userId="ca17b13798aa44f7" providerId="LiveId" clId="{D8B5E3FB-3C5E-744C-8B7A-0B9AC8CAAA61}" dt="2021-11-12T09:06:23.154" v="11118"/>
        <pc:sldMkLst>
          <pc:docMk/>
          <pc:sldMk cId="644080243" sldId="2888"/>
        </pc:sldMkLst>
        <pc:spChg chg="mod">
          <ac:chgData name="魏 星达" userId="ca17b13798aa44f7" providerId="LiveId" clId="{D8B5E3FB-3C5E-744C-8B7A-0B9AC8CAAA61}" dt="2021-11-12T09:06:23.154" v="11118"/>
          <ac:spMkLst>
            <pc:docMk/>
            <pc:sldMk cId="644080243" sldId="2888"/>
            <ac:spMk id="2" creationId="{19B40022-E1FE-F545-BAE4-761B1CD138FC}"/>
          </ac:spMkLst>
        </pc:spChg>
        <pc:spChg chg="mod">
          <ac:chgData name="魏 星达" userId="ca17b13798aa44f7" providerId="LiveId" clId="{D8B5E3FB-3C5E-744C-8B7A-0B9AC8CAAA61}" dt="2021-11-12T08:57:23.925" v="10694" actId="20577"/>
          <ac:spMkLst>
            <pc:docMk/>
            <pc:sldMk cId="644080243" sldId="2888"/>
            <ac:spMk id="3" creationId="{66467E76-C26E-6B46-968F-EB450DAC1901}"/>
          </ac:spMkLst>
        </pc:spChg>
        <pc:spChg chg="add mod">
          <ac:chgData name="魏 星达" userId="ca17b13798aa44f7" providerId="LiveId" clId="{D8B5E3FB-3C5E-744C-8B7A-0B9AC8CAAA61}" dt="2021-11-12T08:48:52.635" v="10232"/>
          <ac:spMkLst>
            <pc:docMk/>
            <pc:sldMk cId="644080243" sldId="2888"/>
            <ac:spMk id="5" creationId="{1C05939F-D50D-D74E-909B-DA30C2638DED}"/>
          </ac:spMkLst>
        </pc:spChg>
        <pc:spChg chg="add mod">
          <ac:chgData name="魏 星达" userId="ca17b13798aa44f7" providerId="LiveId" clId="{D8B5E3FB-3C5E-744C-8B7A-0B9AC8CAAA61}" dt="2021-11-12T08:48:52.635" v="10232"/>
          <ac:spMkLst>
            <pc:docMk/>
            <pc:sldMk cId="644080243" sldId="2888"/>
            <ac:spMk id="6" creationId="{3C74B98C-47A7-A047-A989-5691A10C4597}"/>
          </ac:spMkLst>
        </pc:spChg>
        <pc:spChg chg="add mod">
          <ac:chgData name="魏 星达" userId="ca17b13798aa44f7" providerId="LiveId" clId="{D8B5E3FB-3C5E-744C-8B7A-0B9AC8CAAA61}" dt="2021-11-12T08:56:14.609" v="10524" actId="1076"/>
          <ac:spMkLst>
            <pc:docMk/>
            <pc:sldMk cId="644080243" sldId="2888"/>
            <ac:spMk id="7" creationId="{B0671F54-AA93-844B-B8F7-A092BA0763A8}"/>
          </ac:spMkLst>
        </pc:spChg>
        <pc:spChg chg="add mod">
          <ac:chgData name="魏 星达" userId="ca17b13798aa44f7" providerId="LiveId" clId="{D8B5E3FB-3C5E-744C-8B7A-0B9AC8CAAA61}" dt="2021-11-12T08:56:14.609" v="10524" actId="1076"/>
          <ac:spMkLst>
            <pc:docMk/>
            <pc:sldMk cId="644080243" sldId="2888"/>
            <ac:spMk id="8" creationId="{5FBF0AC0-2CD2-3047-AC90-B6EBB9EABF22}"/>
          </ac:spMkLst>
        </pc:spChg>
        <pc:spChg chg="add mod">
          <ac:chgData name="魏 星达" userId="ca17b13798aa44f7" providerId="LiveId" clId="{D8B5E3FB-3C5E-744C-8B7A-0B9AC8CAAA61}" dt="2021-11-12T08:56:21.909" v="10525" actId="1076"/>
          <ac:spMkLst>
            <pc:docMk/>
            <pc:sldMk cId="644080243" sldId="2888"/>
            <ac:spMk id="9" creationId="{FE9F0A38-2942-BF4D-BAE0-310425F5A351}"/>
          </ac:spMkLst>
        </pc:spChg>
        <pc:spChg chg="add mod">
          <ac:chgData name="魏 星达" userId="ca17b13798aa44f7" providerId="LiveId" clId="{D8B5E3FB-3C5E-744C-8B7A-0B9AC8CAAA61}" dt="2021-11-12T08:56:21.909" v="10525" actId="1076"/>
          <ac:spMkLst>
            <pc:docMk/>
            <pc:sldMk cId="644080243" sldId="2888"/>
            <ac:spMk id="10" creationId="{A2CEE73D-F85A-7340-A78F-7852D50D97DA}"/>
          </ac:spMkLst>
        </pc:spChg>
        <pc:spChg chg="add mod">
          <ac:chgData name="魏 星达" userId="ca17b13798aa44f7" providerId="LiveId" clId="{D8B5E3FB-3C5E-744C-8B7A-0B9AC8CAAA61}" dt="2021-11-12T08:56:14.609" v="10524" actId="1076"/>
          <ac:spMkLst>
            <pc:docMk/>
            <pc:sldMk cId="644080243" sldId="2888"/>
            <ac:spMk id="11" creationId="{84D60AC0-0704-4149-8A1B-2430DDE128AE}"/>
          </ac:spMkLst>
        </pc:spChg>
        <pc:spChg chg="add mod">
          <ac:chgData name="魏 星达" userId="ca17b13798aa44f7" providerId="LiveId" clId="{D8B5E3FB-3C5E-744C-8B7A-0B9AC8CAAA61}" dt="2021-11-12T08:56:21.909" v="10525" actId="1076"/>
          <ac:spMkLst>
            <pc:docMk/>
            <pc:sldMk cId="644080243" sldId="2888"/>
            <ac:spMk id="12" creationId="{D776191D-FA02-BA40-A837-C9FB2DAE957A}"/>
          </ac:spMkLst>
        </pc:spChg>
      </pc:sldChg>
      <pc:sldChg chg="addSp modSp add mod">
        <pc:chgData name="魏 星达" userId="ca17b13798aa44f7" providerId="LiveId" clId="{D8B5E3FB-3C5E-744C-8B7A-0B9AC8CAAA61}" dt="2021-11-12T09:06:31.610" v="11120"/>
        <pc:sldMkLst>
          <pc:docMk/>
          <pc:sldMk cId="1911714317" sldId="2889"/>
        </pc:sldMkLst>
        <pc:spChg chg="mod">
          <ac:chgData name="魏 星达" userId="ca17b13798aa44f7" providerId="LiveId" clId="{D8B5E3FB-3C5E-744C-8B7A-0B9AC8CAAA61}" dt="2021-11-12T09:06:31.610" v="11120"/>
          <ac:spMkLst>
            <pc:docMk/>
            <pc:sldMk cId="1911714317" sldId="2889"/>
            <ac:spMk id="2" creationId="{19B40022-E1FE-F545-BAE4-761B1CD138FC}"/>
          </ac:spMkLst>
        </pc:spChg>
        <pc:spChg chg="mod">
          <ac:chgData name="魏 星达" userId="ca17b13798aa44f7" providerId="LiveId" clId="{D8B5E3FB-3C5E-744C-8B7A-0B9AC8CAAA61}" dt="2021-11-12T09:00:22.012" v="10951" actId="20577"/>
          <ac:spMkLst>
            <pc:docMk/>
            <pc:sldMk cId="1911714317" sldId="2889"/>
            <ac:spMk id="3" creationId="{66467E76-C26E-6B46-968F-EB450DAC1901}"/>
          </ac:spMkLst>
        </pc:spChg>
        <pc:spChg chg="add mod">
          <ac:chgData name="魏 星达" userId="ca17b13798aa44f7" providerId="LiveId" clId="{D8B5E3FB-3C5E-744C-8B7A-0B9AC8CAAA61}" dt="2021-11-12T09:00:46.449" v="10969" actId="20577"/>
          <ac:spMkLst>
            <pc:docMk/>
            <pc:sldMk cId="1911714317" sldId="2889"/>
            <ac:spMk id="13" creationId="{144F9759-741D-284E-AA27-D5EAB4A4275D}"/>
          </ac:spMkLst>
        </pc:spChg>
        <pc:spChg chg="add mod">
          <ac:chgData name="魏 星达" userId="ca17b13798aa44f7" providerId="LiveId" clId="{D8B5E3FB-3C5E-744C-8B7A-0B9AC8CAAA61}" dt="2021-11-12T09:00:58.738" v="10986" actId="1076"/>
          <ac:spMkLst>
            <pc:docMk/>
            <pc:sldMk cId="1911714317" sldId="2889"/>
            <ac:spMk id="14" creationId="{8238B115-234A-A444-B1DC-EFC4145D2FB3}"/>
          </ac:spMkLst>
        </pc:spChg>
      </pc:sldChg>
      <pc:sldChg chg="addSp modSp new mod">
        <pc:chgData name="魏 星达" userId="ca17b13798aa44f7" providerId="LiveId" clId="{D8B5E3FB-3C5E-744C-8B7A-0B9AC8CAAA61}" dt="2021-11-12T09:06:34.782" v="11121"/>
        <pc:sldMkLst>
          <pc:docMk/>
          <pc:sldMk cId="1338864284" sldId="2890"/>
        </pc:sldMkLst>
        <pc:spChg chg="mod">
          <ac:chgData name="魏 星达" userId="ca17b13798aa44f7" providerId="LiveId" clId="{D8B5E3FB-3C5E-744C-8B7A-0B9AC8CAAA61}" dt="2021-11-12T09:06:34.782" v="11121"/>
          <ac:spMkLst>
            <pc:docMk/>
            <pc:sldMk cId="1338864284" sldId="2890"/>
            <ac:spMk id="2" creationId="{87AB17E1-3E49-E342-9FB6-967114A92A6A}"/>
          </ac:spMkLst>
        </pc:spChg>
        <pc:spChg chg="mod">
          <ac:chgData name="魏 星达" userId="ca17b13798aa44f7" providerId="LiveId" clId="{D8B5E3FB-3C5E-744C-8B7A-0B9AC8CAAA61}" dt="2021-11-12T09:03:07.608" v="11058" actId="20577"/>
          <ac:spMkLst>
            <pc:docMk/>
            <pc:sldMk cId="1338864284" sldId="2890"/>
            <ac:spMk id="3" creationId="{EACC3495-937C-2D44-944F-94CB164E781A}"/>
          </ac:spMkLst>
        </pc:spChg>
        <pc:spChg chg="add mod">
          <ac:chgData name="魏 星达" userId="ca17b13798aa44f7" providerId="LiveId" clId="{D8B5E3FB-3C5E-744C-8B7A-0B9AC8CAAA61}" dt="2021-11-12T09:03:19.026" v="11059"/>
          <ac:spMkLst>
            <pc:docMk/>
            <pc:sldMk cId="1338864284" sldId="2890"/>
            <ac:spMk id="5" creationId="{AE9455BD-1E2B-D94B-9831-4D7CB0D62A2C}"/>
          </ac:spMkLst>
        </pc:spChg>
        <pc:spChg chg="add mod">
          <ac:chgData name="魏 星达" userId="ca17b13798aa44f7" providerId="LiveId" clId="{D8B5E3FB-3C5E-744C-8B7A-0B9AC8CAAA61}" dt="2021-11-12T09:03:19.026" v="11059"/>
          <ac:spMkLst>
            <pc:docMk/>
            <pc:sldMk cId="1338864284" sldId="2890"/>
            <ac:spMk id="6" creationId="{0DCCAB77-FAF1-8C46-B268-830ED911D800}"/>
          </ac:spMkLst>
        </pc:spChg>
        <pc:spChg chg="add mod">
          <ac:chgData name="魏 星达" userId="ca17b13798aa44f7" providerId="LiveId" clId="{D8B5E3FB-3C5E-744C-8B7A-0B9AC8CAAA61}" dt="2021-11-12T09:03:19.026" v="11059"/>
          <ac:spMkLst>
            <pc:docMk/>
            <pc:sldMk cId="1338864284" sldId="2890"/>
            <ac:spMk id="7" creationId="{2573B38A-6405-714D-AD50-54205C1795A1}"/>
          </ac:spMkLst>
        </pc:spChg>
        <pc:spChg chg="add mod">
          <ac:chgData name="魏 星达" userId="ca17b13798aa44f7" providerId="LiveId" clId="{D8B5E3FB-3C5E-744C-8B7A-0B9AC8CAAA61}" dt="2021-11-12T09:03:19.026" v="11059"/>
          <ac:spMkLst>
            <pc:docMk/>
            <pc:sldMk cId="1338864284" sldId="2890"/>
            <ac:spMk id="8" creationId="{CD32CDEF-2211-0147-93C2-7A25A2C06247}"/>
          </ac:spMkLst>
        </pc:spChg>
        <pc:spChg chg="add mod">
          <ac:chgData name="魏 星达" userId="ca17b13798aa44f7" providerId="LiveId" clId="{D8B5E3FB-3C5E-744C-8B7A-0B9AC8CAAA61}" dt="2021-11-12T09:03:19.026" v="11059"/>
          <ac:spMkLst>
            <pc:docMk/>
            <pc:sldMk cId="1338864284" sldId="2890"/>
            <ac:spMk id="9" creationId="{81FBC34A-E205-894D-B204-7C69B5F4905E}"/>
          </ac:spMkLst>
        </pc:spChg>
        <pc:spChg chg="add mod">
          <ac:chgData name="魏 星达" userId="ca17b13798aa44f7" providerId="LiveId" clId="{D8B5E3FB-3C5E-744C-8B7A-0B9AC8CAAA61}" dt="2021-11-12T09:03:19.026" v="11059"/>
          <ac:spMkLst>
            <pc:docMk/>
            <pc:sldMk cId="1338864284" sldId="2890"/>
            <ac:spMk id="10" creationId="{2BF89169-430D-5648-AAC1-160FD7D73145}"/>
          </ac:spMkLst>
        </pc:spChg>
        <pc:spChg chg="add mod">
          <ac:chgData name="魏 星达" userId="ca17b13798aa44f7" providerId="LiveId" clId="{D8B5E3FB-3C5E-744C-8B7A-0B9AC8CAAA61}" dt="2021-11-12T09:03:19.026" v="11059"/>
          <ac:spMkLst>
            <pc:docMk/>
            <pc:sldMk cId="1338864284" sldId="2890"/>
            <ac:spMk id="11" creationId="{AA534D40-9D90-A04B-BE1D-EEDA0F7DE6F7}"/>
          </ac:spMkLst>
        </pc:spChg>
        <pc:spChg chg="add mod">
          <ac:chgData name="魏 星达" userId="ca17b13798aa44f7" providerId="LiveId" clId="{D8B5E3FB-3C5E-744C-8B7A-0B9AC8CAAA61}" dt="2021-11-12T09:03:19.026" v="11059"/>
          <ac:spMkLst>
            <pc:docMk/>
            <pc:sldMk cId="1338864284" sldId="2890"/>
            <ac:spMk id="12" creationId="{72BF082E-9AB1-C344-910D-3C3F969A05FC}"/>
          </ac:spMkLst>
        </pc:spChg>
        <pc:spChg chg="add mod">
          <ac:chgData name="魏 星达" userId="ca17b13798aa44f7" providerId="LiveId" clId="{D8B5E3FB-3C5E-744C-8B7A-0B9AC8CAAA61}" dt="2021-11-12T09:03:19.026" v="11059"/>
          <ac:spMkLst>
            <pc:docMk/>
            <pc:sldMk cId="1338864284" sldId="2890"/>
            <ac:spMk id="13" creationId="{F634AEB7-F4F4-5242-8D02-7AFBF4523118}"/>
          </ac:spMkLst>
        </pc:spChg>
        <pc:spChg chg="add mod">
          <ac:chgData name="魏 星达" userId="ca17b13798aa44f7" providerId="LiveId" clId="{D8B5E3FB-3C5E-744C-8B7A-0B9AC8CAAA61}" dt="2021-11-12T09:03:19.026" v="11059"/>
          <ac:spMkLst>
            <pc:docMk/>
            <pc:sldMk cId="1338864284" sldId="2890"/>
            <ac:spMk id="14" creationId="{4CEF1000-FB3A-8049-BD13-35BAD126AB26}"/>
          </ac:spMkLst>
        </pc:spChg>
        <pc:spChg chg="add mod">
          <ac:chgData name="魏 星达" userId="ca17b13798aa44f7" providerId="LiveId" clId="{D8B5E3FB-3C5E-744C-8B7A-0B9AC8CAAA61}" dt="2021-11-12T09:03:31.173" v="11069" actId="20577"/>
          <ac:spMkLst>
            <pc:docMk/>
            <pc:sldMk cId="1338864284" sldId="2890"/>
            <ac:spMk id="15" creationId="{9AA0FD7A-9036-524B-84CD-214E179B324A}"/>
          </ac:spMkLst>
        </pc:spChg>
        <pc:spChg chg="add mod">
          <ac:chgData name="魏 星达" userId="ca17b13798aa44f7" providerId="LiveId" clId="{D8B5E3FB-3C5E-744C-8B7A-0B9AC8CAAA61}" dt="2021-11-12T09:03:38.003" v="11075" actId="20577"/>
          <ac:spMkLst>
            <pc:docMk/>
            <pc:sldMk cId="1338864284" sldId="2890"/>
            <ac:spMk id="16" creationId="{CD7467B2-14B6-7142-8BE1-CA4DCED6ADE4}"/>
          </ac:spMkLst>
        </pc:spChg>
      </pc:sldChg>
      <pc:sldChg chg="addSp modSp new mod modAnim">
        <pc:chgData name="魏 星达" userId="ca17b13798aa44f7" providerId="LiveId" clId="{D8B5E3FB-3C5E-744C-8B7A-0B9AC8CAAA61}" dt="2021-11-12T09:16:29.779" v="11640" actId="1076"/>
        <pc:sldMkLst>
          <pc:docMk/>
          <pc:sldMk cId="319817126" sldId="2891"/>
        </pc:sldMkLst>
        <pc:spChg chg="mod">
          <ac:chgData name="魏 星达" userId="ca17b13798aa44f7" providerId="LiveId" clId="{D8B5E3FB-3C5E-744C-8B7A-0B9AC8CAAA61}" dt="2021-11-12T09:06:37.739" v="11122"/>
          <ac:spMkLst>
            <pc:docMk/>
            <pc:sldMk cId="319817126" sldId="2891"/>
            <ac:spMk id="2" creationId="{1358FA89-B149-B747-9507-ACD859F55C8F}"/>
          </ac:spMkLst>
        </pc:spChg>
        <pc:spChg chg="mod">
          <ac:chgData name="魏 星达" userId="ca17b13798aa44f7" providerId="LiveId" clId="{D8B5E3FB-3C5E-744C-8B7A-0B9AC8CAAA61}" dt="2021-11-12T09:12:20.887" v="11361" actId="20577"/>
          <ac:spMkLst>
            <pc:docMk/>
            <pc:sldMk cId="319817126" sldId="2891"/>
            <ac:spMk id="3" creationId="{4E726A61-A4AE-AA49-BB66-D230B99AC210}"/>
          </ac:spMkLst>
        </pc:spChg>
        <pc:spChg chg="add mod">
          <ac:chgData name="魏 星达" userId="ca17b13798aa44f7" providerId="LiveId" clId="{D8B5E3FB-3C5E-744C-8B7A-0B9AC8CAAA61}" dt="2021-11-12T09:13:01.596" v="11365" actId="1076"/>
          <ac:spMkLst>
            <pc:docMk/>
            <pc:sldMk cId="319817126" sldId="2891"/>
            <ac:spMk id="6" creationId="{3F6A4B2F-692A-9B46-8E6C-1116B3B04457}"/>
          </ac:spMkLst>
        </pc:spChg>
        <pc:spChg chg="add mod">
          <ac:chgData name="魏 星达" userId="ca17b13798aa44f7" providerId="LiveId" clId="{D8B5E3FB-3C5E-744C-8B7A-0B9AC8CAAA61}" dt="2021-11-12T09:13:15.246" v="11367" actId="1076"/>
          <ac:spMkLst>
            <pc:docMk/>
            <pc:sldMk cId="319817126" sldId="2891"/>
            <ac:spMk id="7" creationId="{2B68C182-DF5F-E24A-9F7E-51A2D3AD683C}"/>
          </ac:spMkLst>
        </pc:spChg>
        <pc:spChg chg="add mod">
          <ac:chgData name="魏 星达" userId="ca17b13798aa44f7" providerId="LiveId" clId="{D8B5E3FB-3C5E-744C-8B7A-0B9AC8CAAA61}" dt="2021-11-12T09:13:52.345" v="11389" actId="1076"/>
          <ac:spMkLst>
            <pc:docMk/>
            <pc:sldMk cId="319817126" sldId="2891"/>
            <ac:spMk id="10" creationId="{0E1ECC2A-9CD4-F240-A2CF-0D4B4C1CBAE3}"/>
          </ac:spMkLst>
        </pc:spChg>
        <pc:spChg chg="add mod">
          <ac:chgData name="魏 星达" userId="ca17b13798aa44f7" providerId="LiveId" clId="{D8B5E3FB-3C5E-744C-8B7A-0B9AC8CAAA61}" dt="2021-11-12T09:13:50.994" v="11388" actId="1076"/>
          <ac:spMkLst>
            <pc:docMk/>
            <pc:sldMk cId="319817126" sldId="2891"/>
            <ac:spMk id="11" creationId="{A2A71445-B219-C94C-A282-19DAC0F1B871}"/>
          </ac:spMkLst>
        </pc:spChg>
        <pc:spChg chg="add mod">
          <ac:chgData name="魏 星达" userId="ca17b13798aa44f7" providerId="LiveId" clId="{D8B5E3FB-3C5E-744C-8B7A-0B9AC8CAAA61}" dt="2021-11-12T09:16:29.779" v="11640" actId="1076"/>
          <ac:spMkLst>
            <pc:docMk/>
            <pc:sldMk cId="319817126" sldId="2891"/>
            <ac:spMk id="13" creationId="{FBD92608-41E6-104E-AA8C-5DA782EEB417}"/>
          </ac:spMkLst>
        </pc:spChg>
        <pc:picChg chg="add mod">
          <ac:chgData name="魏 星达" userId="ca17b13798aa44f7" providerId="LiveId" clId="{D8B5E3FB-3C5E-744C-8B7A-0B9AC8CAAA61}" dt="2021-11-12T09:13:01.596" v="11365" actId="1076"/>
          <ac:picMkLst>
            <pc:docMk/>
            <pc:sldMk cId="319817126" sldId="2891"/>
            <ac:picMk id="5" creationId="{A3F0D524-97F2-7541-9138-14199BDA22BB}"/>
          </ac:picMkLst>
        </pc:picChg>
        <pc:picChg chg="add mod">
          <ac:chgData name="魏 星达" userId="ca17b13798aa44f7" providerId="LiveId" clId="{D8B5E3FB-3C5E-744C-8B7A-0B9AC8CAAA61}" dt="2021-11-12T09:13:33.188" v="11371" actId="1076"/>
          <ac:picMkLst>
            <pc:docMk/>
            <pc:sldMk cId="319817126" sldId="2891"/>
            <ac:picMk id="9" creationId="{81D52D13-BD4F-E248-AC86-FCA9493F67C0}"/>
          </ac:picMkLst>
        </pc:picChg>
        <pc:picChg chg="add mod">
          <ac:chgData name="魏 星达" userId="ca17b13798aa44f7" providerId="LiveId" clId="{D8B5E3FB-3C5E-744C-8B7A-0B9AC8CAAA61}" dt="2021-11-12T09:14:01.044" v="11391" actId="1076"/>
          <ac:picMkLst>
            <pc:docMk/>
            <pc:sldMk cId="319817126" sldId="2891"/>
            <ac:picMk id="12" creationId="{8F544AF9-ECEF-B944-AF56-BF5B71F3CDE9}"/>
          </ac:picMkLst>
        </pc:picChg>
      </pc:sldChg>
      <pc:sldChg chg="addSp delSp modSp new mod modAnim">
        <pc:chgData name="魏 星达" userId="ca17b13798aa44f7" providerId="LiveId" clId="{D8B5E3FB-3C5E-744C-8B7A-0B9AC8CAAA61}" dt="2021-11-12T09:24:51.105" v="11864" actId="20577"/>
        <pc:sldMkLst>
          <pc:docMk/>
          <pc:sldMk cId="3021468628" sldId="2892"/>
        </pc:sldMkLst>
        <pc:spChg chg="mod">
          <ac:chgData name="魏 星达" userId="ca17b13798aa44f7" providerId="LiveId" clId="{D8B5E3FB-3C5E-744C-8B7A-0B9AC8CAAA61}" dt="2021-11-12T09:24:28.360" v="11833" actId="20577"/>
          <ac:spMkLst>
            <pc:docMk/>
            <pc:sldMk cId="3021468628" sldId="2892"/>
            <ac:spMk id="2" creationId="{B7DD6148-B43D-E947-AAE1-677CB8A0C00A}"/>
          </ac:spMkLst>
        </pc:spChg>
        <pc:spChg chg="mod">
          <ac:chgData name="魏 星达" userId="ca17b13798aa44f7" providerId="LiveId" clId="{D8B5E3FB-3C5E-744C-8B7A-0B9AC8CAAA61}" dt="2021-11-12T09:24:51.105" v="11864" actId="20577"/>
          <ac:spMkLst>
            <pc:docMk/>
            <pc:sldMk cId="3021468628" sldId="2892"/>
            <ac:spMk id="3" creationId="{BBB996DA-8499-4B40-8F1D-714281739005}"/>
          </ac:spMkLst>
        </pc:spChg>
        <pc:spChg chg="add mod">
          <ac:chgData name="魏 星达" userId="ca17b13798aa44f7" providerId="LiveId" clId="{D8B5E3FB-3C5E-744C-8B7A-0B9AC8CAAA61}" dt="2021-11-12T09:23:42.824" v="11823" actId="1036"/>
          <ac:spMkLst>
            <pc:docMk/>
            <pc:sldMk cId="3021468628" sldId="2892"/>
            <ac:spMk id="6" creationId="{BAE407DC-9E94-A64D-95AD-29F91937FA02}"/>
          </ac:spMkLst>
        </pc:spChg>
        <pc:spChg chg="add mod">
          <ac:chgData name="魏 星达" userId="ca17b13798aa44f7" providerId="LiveId" clId="{D8B5E3FB-3C5E-744C-8B7A-0B9AC8CAAA61}" dt="2021-11-12T09:23:42.824" v="11823" actId="1036"/>
          <ac:spMkLst>
            <pc:docMk/>
            <pc:sldMk cId="3021468628" sldId="2892"/>
            <ac:spMk id="8" creationId="{827A0BFA-05FB-F346-B80F-4CAAE6FCDAEA}"/>
          </ac:spMkLst>
        </pc:spChg>
        <pc:spChg chg="add mod">
          <ac:chgData name="魏 星达" userId="ca17b13798aa44f7" providerId="LiveId" clId="{D8B5E3FB-3C5E-744C-8B7A-0B9AC8CAAA61}" dt="2021-11-12T09:23:42.824" v="11823" actId="1036"/>
          <ac:spMkLst>
            <pc:docMk/>
            <pc:sldMk cId="3021468628" sldId="2892"/>
            <ac:spMk id="9" creationId="{1774741F-CC28-094A-AA4A-9005DE598568}"/>
          </ac:spMkLst>
        </pc:spChg>
        <pc:spChg chg="add mod">
          <ac:chgData name="魏 星达" userId="ca17b13798aa44f7" providerId="LiveId" clId="{D8B5E3FB-3C5E-744C-8B7A-0B9AC8CAAA61}" dt="2021-11-12T09:23:42.824" v="11823" actId="1036"/>
          <ac:spMkLst>
            <pc:docMk/>
            <pc:sldMk cId="3021468628" sldId="2892"/>
            <ac:spMk id="11" creationId="{1771C89E-6F1E-1244-A8DD-69B9E689793D}"/>
          </ac:spMkLst>
        </pc:spChg>
        <pc:spChg chg="add mod">
          <ac:chgData name="魏 星达" userId="ca17b13798aa44f7" providerId="LiveId" clId="{D8B5E3FB-3C5E-744C-8B7A-0B9AC8CAAA61}" dt="2021-11-12T09:23:42.824" v="11823" actId="1036"/>
          <ac:spMkLst>
            <pc:docMk/>
            <pc:sldMk cId="3021468628" sldId="2892"/>
            <ac:spMk id="12" creationId="{F07E9893-E488-444D-A0BC-9D6251E1D766}"/>
          </ac:spMkLst>
        </pc:spChg>
        <pc:spChg chg="add del mod">
          <ac:chgData name="魏 星达" userId="ca17b13798aa44f7" providerId="LiveId" clId="{D8B5E3FB-3C5E-744C-8B7A-0B9AC8CAAA61}" dt="2021-11-12T09:16:49.089" v="11642"/>
          <ac:spMkLst>
            <pc:docMk/>
            <pc:sldMk cId="3021468628" sldId="2892"/>
            <ac:spMk id="13" creationId="{0900108B-6B47-3942-A7C7-7A8B114CFEC0}"/>
          </ac:spMkLst>
        </pc:spChg>
        <pc:spChg chg="add del mod">
          <ac:chgData name="魏 星达" userId="ca17b13798aa44f7" providerId="LiveId" clId="{D8B5E3FB-3C5E-744C-8B7A-0B9AC8CAAA61}" dt="2021-11-12T09:16:49.089" v="11642"/>
          <ac:spMkLst>
            <pc:docMk/>
            <pc:sldMk cId="3021468628" sldId="2892"/>
            <ac:spMk id="14" creationId="{CDA39160-9469-334D-B3C9-5D056E8D1BB2}"/>
          </ac:spMkLst>
        </pc:spChg>
        <pc:spChg chg="add del mod">
          <ac:chgData name="魏 星达" userId="ca17b13798aa44f7" providerId="LiveId" clId="{D8B5E3FB-3C5E-744C-8B7A-0B9AC8CAAA61}" dt="2021-11-12T09:16:49.089" v="11642"/>
          <ac:spMkLst>
            <pc:docMk/>
            <pc:sldMk cId="3021468628" sldId="2892"/>
            <ac:spMk id="15" creationId="{DE748576-3963-654F-A588-3C4271ED27C1}"/>
          </ac:spMkLst>
        </pc:spChg>
        <pc:spChg chg="add del mod">
          <ac:chgData name="魏 星达" userId="ca17b13798aa44f7" providerId="LiveId" clId="{D8B5E3FB-3C5E-744C-8B7A-0B9AC8CAAA61}" dt="2021-11-12T09:16:49.089" v="11642"/>
          <ac:spMkLst>
            <pc:docMk/>
            <pc:sldMk cId="3021468628" sldId="2892"/>
            <ac:spMk id="16" creationId="{651A74BF-28B0-B749-B636-B682993735E9}"/>
          </ac:spMkLst>
        </pc:spChg>
        <pc:spChg chg="add del mod">
          <ac:chgData name="魏 星达" userId="ca17b13798aa44f7" providerId="LiveId" clId="{D8B5E3FB-3C5E-744C-8B7A-0B9AC8CAAA61}" dt="2021-11-12T09:16:49.089" v="11642"/>
          <ac:spMkLst>
            <pc:docMk/>
            <pc:sldMk cId="3021468628" sldId="2892"/>
            <ac:spMk id="17" creationId="{823592C7-4119-234D-9562-9B45AECD90C5}"/>
          </ac:spMkLst>
        </pc:spChg>
        <pc:spChg chg="add del mod">
          <ac:chgData name="魏 星达" userId="ca17b13798aa44f7" providerId="LiveId" clId="{D8B5E3FB-3C5E-744C-8B7A-0B9AC8CAAA61}" dt="2021-11-12T09:16:49.089" v="11642"/>
          <ac:spMkLst>
            <pc:docMk/>
            <pc:sldMk cId="3021468628" sldId="2892"/>
            <ac:spMk id="18" creationId="{638567CF-CD30-B642-8D75-704E710814B7}"/>
          </ac:spMkLst>
        </pc:spChg>
        <pc:spChg chg="add del mod">
          <ac:chgData name="魏 星达" userId="ca17b13798aa44f7" providerId="LiveId" clId="{D8B5E3FB-3C5E-744C-8B7A-0B9AC8CAAA61}" dt="2021-11-12T09:16:49.089" v="11642"/>
          <ac:spMkLst>
            <pc:docMk/>
            <pc:sldMk cId="3021468628" sldId="2892"/>
            <ac:spMk id="19" creationId="{FF9C6359-2DA9-BD4F-BF25-0E0B164A22EE}"/>
          </ac:spMkLst>
        </pc:spChg>
        <pc:spChg chg="add del mod">
          <ac:chgData name="魏 星达" userId="ca17b13798aa44f7" providerId="LiveId" clId="{D8B5E3FB-3C5E-744C-8B7A-0B9AC8CAAA61}" dt="2021-11-12T09:16:58.456" v="11644"/>
          <ac:spMkLst>
            <pc:docMk/>
            <pc:sldMk cId="3021468628" sldId="2892"/>
            <ac:spMk id="20" creationId="{6A381162-B5D9-6C40-9445-F4003E6F015F}"/>
          </ac:spMkLst>
        </pc:spChg>
        <pc:spChg chg="add del mod">
          <ac:chgData name="魏 星达" userId="ca17b13798aa44f7" providerId="LiveId" clId="{D8B5E3FB-3C5E-744C-8B7A-0B9AC8CAAA61}" dt="2021-11-12T09:16:58.456" v="11644"/>
          <ac:spMkLst>
            <pc:docMk/>
            <pc:sldMk cId="3021468628" sldId="2892"/>
            <ac:spMk id="21" creationId="{99CAA6CC-229D-A94C-BCF8-623766802B67}"/>
          </ac:spMkLst>
        </pc:spChg>
        <pc:spChg chg="add del mod">
          <ac:chgData name="魏 星达" userId="ca17b13798aa44f7" providerId="LiveId" clId="{D8B5E3FB-3C5E-744C-8B7A-0B9AC8CAAA61}" dt="2021-11-12T09:16:58.456" v="11644"/>
          <ac:spMkLst>
            <pc:docMk/>
            <pc:sldMk cId="3021468628" sldId="2892"/>
            <ac:spMk id="22" creationId="{BCEF10B9-CFEF-3242-8629-4510037C779C}"/>
          </ac:spMkLst>
        </pc:spChg>
        <pc:spChg chg="add del mod">
          <ac:chgData name="魏 星达" userId="ca17b13798aa44f7" providerId="LiveId" clId="{D8B5E3FB-3C5E-744C-8B7A-0B9AC8CAAA61}" dt="2021-11-12T09:16:58.456" v="11644"/>
          <ac:spMkLst>
            <pc:docMk/>
            <pc:sldMk cId="3021468628" sldId="2892"/>
            <ac:spMk id="23" creationId="{5C0D056F-B981-E54C-982C-0A023CAF11E4}"/>
          </ac:spMkLst>
        </pc:spChg>
        <pc:spChg chg="add del mod">
          <ac:chgData name="魏 星达" userId="ca17b13798aa44f7" providerId="LiveId" clId="{D8B5E3FB-3C5E-744C-8B7A-0B9AC8CAAA61}" dt="2021-11-12T09:16:58.456" v="11644"/>
          <ac:spMkLst>
            <pc:docMk/>
            <pc:sldMk cId="3021468628" sldId="2892"/>
            <ac:spMk id="24" creationId="{8327DEA7-BBFC-F541-A542-D7BF10543F8F}"/>
          </ac:spMkLst>
        </pc:spChg>
        <pc:spChg chg="add del mod">
          <ac:chgData name="魏 星达" userId="ca17b13798aa44f7" providerId="LiveId" clId="{D8B5E3FB-3C5E-744C-8B7A-0B9AC8CAAA61}" dt="2021-11-12T09:16:58.456" v="11644"/>
          <ac:spMkLst>
            <pc:docMk/>
            <pc:sldMk cId="3021468628" sldId="2892"/>
            <ac:spMk id="25" creationId="{79694EA4-E9C1-F443-96EE-2FFAD172429F}"/>
          </ac:spMkLst>
        </pc:spChg>
        <pc:spChg chg="add del mod">
          <ac:chgData name="魏 星达" userId="ca17b13798aa44f7" providerId="LiveId" clId="{D8B5E3FB-3C5E-744C-8B7A-0B9AC8CAAA61}" dt="2021-11-12T09:17:29.907" v="11649"/>
          <ac:spMkLst>
            <pc:docMk/>
            <pc:sldMk cId="3021468628" sldId="2892"/>
            <ac:spMk id="27" creationId="{FD1302D4-B9D1-924F-9F8B-E2DC2C62D9FE}"/>
          </ac:spMkLst>
        </pc:spChg>
        <pc:spChg chg="add mod">
          <ac:chgData name="魏 星达" userId="ca17b13798aa44f7" providerId="LiveId" clId="{D8B5E3FB-3C5E-744C-8B7A-0B9AC8CAAA61}" dt="2021-11-12T09:23:42.824" v="11823" actId="1036"/>
          <ac:spMkLst>
            <pc:docMk/>
            <pc:sldMk cId="3021468628" sldId="2892"/>
            <ac:spMk id="28" creationId="{A0A7E1CB-68D6-084D-AEDA-F07145ABBDF1}"/>
          </ac:spMkLst>
        </pc:spChg>
        <pc:spChg chg="add mod">
          <ac:chgData name="魏 星达" userId="ca17b13798aa44f7" providerId="LiveId" clId="{D8B5E3FB-3C5E-744C-8B7A-0B9AC8CAAA61}" dt="2021-11-12T09:23:42.824" v="11823" actId="1036"/>
          <ac:spMkLst>
            <pc:docMk/>
            <pc:sldMk cId="3021468628" sldId="2892"/>
            <ac:spMk id="29" creationId="{6B15E4A9-3483-D845-8C94-FAC55F32EC27}"/>
          </ac:spMkLst>
        </pc:spChg>
        <pc:spChg chg="add mod">
          <ac:chgData name="魏 星达" userId="ca17b13798aa44f7" providerId="LiveId" clId="{D8B5E3FB-3C5E-744C-8B7A-0B9AC8CAAA61}" dt="2021-11-12T09:23:42.824" v="11823" actId="1036"/>
          <ac:spMkLst>
            <pc:docMk/>
            <pc:sldMk cId="3021468628" sldId="2892"/>
            <ac:spMk id="30" creationId="{091B8BDF-F163-624D-AE91-443DDE69F0D2}"/>
          </ac:spMkLst>
        </pc:spChg>
        <pc:spChg chg="add mod">
          <ac:chgData name="魏 星达" userId="ca17b13798aa44f7" providerId="LiveId" clId="{D8B5E3FB-3C5E-744C-8B7A-0B9AC8CAAA61}" dt="2021-11-12T09:23:42.824" v="11823" actId="1036"/>
          <ac:spMkLst>
            <pc:docMk/>
            <pc:sldMk cId="3021468628" sldId="2892"/>
            <ac:spMk id="31" creationId="{F12881DE-4109-7E4E-A1D1-C49B74217770}"/>
          </ac:spMkLst>
        </pc:spChg>
        <pc:spChg chg="add del mod">
          <ac:chgData name="魏 星达" userId="ca17b13798aa44f7" providerId="LiveId" clId="{D8B5E3FB-3C5E-744C-8B7A-0B9AC8CAAA61}" dt="2021-11-12T09:18:29.979" v="11658"/>
          <ac:spMkLst>
            <pc:docMk/>
            <pc:sldMk cId="3021468628" sldId="2892"/>
            <ac:spMk id="32" creationId="{B84983C0-2ACE-9F42-961B-E8C76382BA60}"/>
          </ac:spMkLst>
        </pc:spChg>
        <pc:spChg chg="add mod">
          <ac:chgData name="魏 星达" userId="ca17b13798aa44f7" providerId="LiveId" clId="{D8B5E3FB-3C5E-744C-8B7A-0B9AC8CAAA61}" dt="2021-11-12T09:23:42.824" v="11823" actId="1036"/>
          <ac:spMkLst>
            <pc:docMk/>
            <pc:sldMk cId="3021468628" sldId="2892"/>
            <ac:spMk id="33" creationId="{E7F5C278-D232-2B41-A84A-C789D5FB7628}"/>
          </ac:spMkLst>
        </pc:spChg>
        <pc:spChg chg="add mod">
          <ac:chgData name="魏 星达" userId="ca17b13798aa44f7" providerId="LiveId" clId="{D8B5E3FB-3C5E-744C-8B7A-0B9AC8CAAA61}" dt="2021-11-12T09:23:42.824" v="11823" actId="1036"/>
          <ac:spMkLst>
            <pc:docMk/>
            <pc:sldMk cId="3021468628" sldId="2892"/>
            <ac:spMk id="34" creationId="{22CF81D4-32B7-2843-8192-6B63C8607F8D}"/>
          </ac:spMkLst>
        </pc:spChg>
        <pc:spChg chg="add mod">
          <ac:chgData name="魏 星达" userId="ca17b13798aa44f7" providerId="LiveId" clId="{D8B5E3FB-3C5E-744C-8B7A-0B9AC8CAAA61}" dt="2021-11-12T09:23:42.824" v="11823" actId="1036"/>
          <ac:spMkLst>
            <pc:docMk/>
            <pc:sldMk cId="3021468628" sldId="2892"/>
            <ac:spMk id="35" creationId="{09C34ADD-3438-6B42-A712-65A41CB93A28}"/>
          </ac:spMkLst>
        </pc:spChg>
        <pc:spChg chg="add mod">
          <ac:chgData name="魏 星达" userId="ca17b13798aa44f7" providerId="LiveId" clId="{D8B5E3FB-3C5E-744C-8B7A-0B9AC8CAAA61}" dt="2021-11-12T09:23:42.824" v="11823" actId="1036"/>
          <ac:spMkLst>
            <pc:docMk/>
            <pc:sldMk cId="3021468628" sldId="2892"/>
            <ac:spMk id="36" creationId="{116218A4-542C-F442-AFB7-11952387E243}"/>
          </ac:spMkLst>
        </pc:spChg>
        <pc:spChg chg="add mod">
          <ac:chgData name="魏 星达" userId="ca17b13798aa44f7" providerId="LiveId" clId="{D8B5E3FB-3C5E-744C-8B7A-0B9AC8CAAA61}" dt="2021-11-12T09:23:42.824" v="11823" actId="1036"/>
          <ac:spMkLst>
            <pc:docMk/>
            <pc:sldMk cId="3021468628" sldId="2892"/>
            <ac:spMk id="37" creationId="{CA1C1F8E-86A3-DF4D-B91D-1C783A60C82F}"/>
          </ac:spMkLst>
        </pc:spChg>
        <pc:spChg chg="add mod">
          <ac:chgData name="魏 星达" userId="ca17b13798aa44f7" providerId="LiveId" clId="{D8B5E3FB-3C5E-744C-8B7A-0B9AC8CAAA61}" dt="2021-11-12T09:23:42.824" v="11823" actId="1036"/>
          <ac:spMkLst>
            <pc:docMk/>
            <pc:sldMk cId="3021468628" sldId="2892"/>
            <ac:spMk id="38" creationId="{CB511841-C32B-8444-9348-1CF10AC34F25}"/>
          </ac:spMkLst>
        </pc:spChg>
        <pc:spChg chg="add mod">
          <ac:chgData name="魏 星达" userId="ca17b13798aa44f7" providerId="LiveId" clId="{D8B5E3FB-3C5E-744C-8B7A-0B9AC8CAAA61}" dt="2021-11-12T09:23:42.824" v="11823" actId="1036"/>
          <ac:spMkLst>
            <pc:docMk/>
            <pc:sldMk cId="3021468628" sldId="2892"/>
            <ac:spMk id="39" creationId="{5140B470-19C0-5241-BF8F-891C34F2C766}"/>
          </ac:spMkLst>
        </pc:spChg>
        <pc:spChg chg="add mod">
          <ac:chgData name="魏 星达" userId="ca17b13798aa44f7" providerId="LiveId" clId="{D8B5E3FB-3C5E-744C-8B7A-0B9AC8CAAA61}" dt="2021-11-12T09:23:42.824" v="11823" actId="1036"/>
          <ac:spMkLst>
            <pc:docMk/>
            <pc:sldMk cId="3021468628" sldId="2892"/>
            <ac:spMk id="40" creationId="{6F18BBC8-EBAF-CB43-864D-92EAB34DAB1F}"/>
          </ac:spMkLst>
        </pc:spChg>
        <pc:picChg chg="add mod">
          <ac:chgData name="魏 星达" userId="ca17b13798aa44f7" providerId="LiveId" clId="{D8B5E3FB-3C5E-744C-8B7A-0B9AC8CAAA61}" dt="2021-11-12T09:23:48.742" v="11825" actId="1076"/>
          <ac:picMkLst>
            <pc:docMk/>
            <pc:sldMk cId="3021468628" sldId="2892"/>
            <ac:picMk id="5" creationId="{0BF8BD01-839F-C74C-8F37-F52B22381E25}"/>
          </ac:picMkLst>
        </pc:picChg>
        <pc:picChg chg="add mod">
          <ac:chgData name="魏 星达" userId="ca17b13798aa44f7" providerId="LiveId" clId="{D8B5E3FB-3C5E-744C-8B7A-0B9AC8CAAA61}" dt="2021-11-12T09:23:42.824" v="11823" actId="1036"/>
          <ac:picMkLst>
            <pc:docMk/>
            <pc:sldMk cId="3021468628" sldId="2892"/>
            <ac:picMk id="7" creationId="{183F12F2-1BFF-2640-B873-9AEFEDC44A29}"/>
          </ac:picMkLst>
        </pc:picChg>
        <pc:picChg chg="add mod">
          <ac:chgData name="魏 星达" userId="ca17b13798aa44f7" providerId="LiveId" clId="{D8B5E3FB-3C5E-744C-8B7A-0B9AC8CAAA61}" dt="2021-11-12T09:23:42.824" v="11823" actId="1036"/>
          <ac:picMkLst>
            <pc:docMk/>
            <pc:sldMk cId="3021468628" sldId="2892"/>
            <ac:picMk id="10" creationId="{EB8AE7BF-D087-E64A-86FE-F45869B0AA00}"/>
          </ac:picMkLst>
        </pc:picChg>
        <pc:picChg chg="add mod">
          <ac:chgData name="魏 星达" userId="ca17b13798aa44f7" providerId="LiveId" clId="{D8B5E3FB-3C5E-744C-8B7A-0B9AC8CAAA61}" dt="2021-11-12T09:23:42.824" v="11823" actId="1036"/>
          <ac:picMkLst>
            <pc:docMk/>
            <pc:sldMk cId="3021468628" sldId="2892"/>
            <ac:picMk id="26" creationId="{56CD041D-6377-E14D-BB36-F8371F13745F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384E5B-0B7C-A143-A087-04B582FC4BEF}" type="datetimeFigureOut">
              <a:rPr kumimoji="1" lang="zh-CN" altLang="en-US" smtClean="0"/>
              <a:t>2024/12/25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8370ED-3FEA-E543-9D41-DF20FAD761C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5519178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D7DB94-E0DE-4F0F-A9B7-54654CD8C8B1}" type="datetimeFigureOut">
              <a:rPr lang="zh-CN" altLang="en-US" smtClean="0"/>
              <a:t>2024/12/25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84A077-83E9-49A7-9F59-234D78BD694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02659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baseline="0" dirty="0"/>
              <a:t>Credits</a:t>
            </a:r>
            <a:r>
              <a:rPr kumimoji="1" lang="zh-CN" altLang="en-US" baseline="0" dirty="0"/>
              <a:t> </a:t>
            </a:r>
            <a:r>
              <a:rPr kumimoji="1" lang="en-US" altLang="zh-CN" baseline="0" dirty="0"/>
              <a:t>to</a:t>
            </a:r>
            <a:r>
              <a:rPr kumimoji="1" lang="zh-CN" altLang="en-US" baseline="0" dirty="0"/>
              <a:t> </a:t>
            </a:r>
            <a:r>
              <a:rPr lang="en-US" altLang="zh-CN" dirty="0">
                <a:solidFill>
                  <a:srgbClr val="000090"/>
                </a:solidFill>
                <a:ea typeface="ＭＳ Ｐゴシック" panose="020B0600070205080204" pitchFamily="34" charset="-128"/>
              </a:rPr>
              <a:t>Mike Freedman</a:t>
            </a:r>
            <a:r>
              <a:rPr kumimoji="1" lang="zh-CN" altLang="en-US" baseline="0" dirty="0">
                <a:solidFill>
                  <a:srgbClr val="000090"/>
                </a:solidFill>
                <a:ea typeface="ＭＳ Ｐゴシック" panose="020B0600070205080204" pitchFamily="34" charset="-128"/>
              </a:rPr>
              <a:t> </a:t>
            </a:r>
            <a:r>
              <a:rPr kumimoji="1" lang="en-US" altLang="zh-CN" baseline="0" dirty="0">
                <a:solidFill>
                  <a:srgbClr val="000090"/>
                </a:solidFill>
                <a:ea typeface="ＭＳ Ｐゴシック" panose="020B0600070205080204" pitchFamily="34" charset="-128"/>
              </a:rPr>
              <a:t>(</a:t>
            </a:r>
            <a:r>
              <a:rPr lang="en-US" altLang="zh-CN" dirty="0">
                <a:solidFill>
                  <a:srgbClr val="000090"/>
                </a:solidFill>
                <a:ea typeface="ＭＳ Ｐゴシック" panose="020B0600070205080204" pitchFamily="34" charset="-128"/>
              </a:rPr>
              <a:t>COS 461)</a:t>
            </a:r>
            <a:r>
              <a:rPr lang="zh-CN" altLang="en-US" dirty="0">
                <a:solidFill>
                  <a:srgbClr val="000090"/>
                </a:solidFill>
                <a:ea typeface="ＭＳ Ｐゴシック" panose="020B0600070205080204" pitchFamily="34" charset="-128"/>
              </a:rPr>
              <a:t> </a:t>
            </a:r>
            <a:r>
              <a:rPr kumimoji="1" lang="en-US" altLang="zh-CN" baseline="0" dirty="0">
                <a:solidFill>
                  <a:srgbClr val="000090"/>
                </a:solidFill>
                <a:ea typeface="ＭＳ Ｐゴシック" panose="020B0600070205080204" pitchFamily="34" charset="-128"/>
              </a:rPr>
              <a:t>and</a:t>
            </a:r>
            <a:r>
              <a:rPr kumimoji="1" lang="zh-CN" altLang="en-US" baseline="0" dirty="0">
                <a:solidFill>
                  <a:srgbClr val="000090"/>
                </a:solidFill>
                <a:ea typeface="ＭＳ Ｐゴシック" panose="020B0600070205080204" pitchFamily="34" charset="-128"/>
              </a:rPr>
              <a:t> </a:t>
            </a:r>
            <a:r>
              <a:rPr kumimoji="1" lang="en-US" altLang="zh-CN" baseline="0" dirty="0">
                <a:solidFill>
                  <a:srgbClr val="000090"/>
                </a:solidFill>
                <a:ea typeface="ＭＳ Ｐゴシック" panose="020B0600070205080204" pitchFamily="34" charset="-128"/>
              </a:rPr>
              <a:t>others.</a:t>
            </a:r>
            <a:endParaRPr lang="en-US" altLang="zh-CN" dirty="0">
              <a:solidFill>
                <a:srgbClr val="000090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A84A077-83E9-49A7-9F59-234D78BD694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179826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80973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57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50673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3379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altLang="zh-CN"/>
              <a:t>Many software attacks consists in  subverting the control-flow of a binary.  Often the virus injects code of its own,.  Then by a buffer overflow,  it hijacks the program counter to execute the desired code, eventually reaching a point at which the system is compromised (e.g., a shell is executed).</a:t>
            </a:r>
          </a:p>
        </p:txBody>
      </p:sp>
      <p:sp>
        <p:nvSpPr>
          <p:cNvPr id="3379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C162F3F6-86BB-4F09-8C7C-ED380777C83E}" type="slidenum">
              <a:rPr lang="en-US" altLang="zh-CN"/>
              <a:pPr/>
              <a:t>60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051283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348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altLang="zh-CN"/>
              <a:t>The idea of CFI is very simple: embed a simple security policy within the executable itself, in the form of a control-flow graph.  The executable itself will monitor its execution, and any attempt to deviate from the prescribed CFG will result in an error.  Thus, if  a virus attempts to step outside the prescribed CFG, it will shut down the program. </a:t>
            </a:r>
          </a:p>
        </p:txBody>
      </p:sp>
      <p:sp>
        <p:nvSpPr>
          <p:cNvPr id="348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7C4724D7-A40A-4435-B455-B99132911784}" type="slidenum">
              <a:rPr lang="en-US" altLang="zh-CN"/>
              <a:pPr/>
              <a:t>61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459905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62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31859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另外，大部分的</a:t>
            </a:r>
            <a:r>
              <a:rPr kumimoji="1" lang="en-US" altLang="zh-CN" dirty="0"/>
              <a:t>PLT</a:t>
            </a:r>
            <a:r>
              <a:rPr kumimoji="1" lang="zh-CN" altLang="en-US" dirty="0"/>
              <a:t>项都不会因为传进来的参数的原因</a:t>
            </a:r>
            <a:r>
              <a:rPr kumimoji="1" lang="en-US" altLang="zh-CN" dirty="0"/>
              <a:t>crash</a:t>
            </a:r>
            <a:r>
              <a:rPr kumimoji="1" lang="zh-CN" altLang="en-US" dirty="0"/>
              <a:t>，因为它们很多都是系统调用，都会对参数进行检查，如果有错误会返回</a:t>
            </a:r>
            <a:r>
              <a:rPr kumimoji="1" lang="en-US" altLang="zh-CN" dirty="0"/>
              <a:t>EFAULT</a:t>
            </a:r>
            <a:r>
              <a:rPr kumimoji="1" lang="zh-CN" altLang="en-US" dirty="0"/>
              <a:t>而已，并不会造成进程</a:t>
            </a:r>
            <a:r>
              <a:rPr kumimoji="1" lang="en-US" altLang="zh-CN" dirty="0"/>
              <a:t>crash</a:t>
            </a:r>
            <a:r>
              <a:rPr kumimoji="1" lang="zh-CN" altLang="en-US" dirty="0"/>
              <a:t>。所以攻击者可以通过下面这个方法找到</a:t>
            </a:r>
            <a:r>
              <a:rPr kumimoji="1" lang="en-US" altLang="zh-CN" dirty="0"/>
              <a:t>PLT</a:t>
            </a:r>
            <a:r>
              <a:rPr kumimoji="1" lang="zh-CN" altLang="en-US" dirty="0"/>
              <a:t>：如果攻击者发现好多条连续的</a:t>
            </a:r>
            <a:r>
              <a:rPr kumimoji="1" lang="en-US" altLang="zh-CN" dirty="0"/>
              <a:t>16</a:t>
            </a:r>
            <a:r>
              <a:rPr kumimoji="1" lang="zh-CN" altLang="en-US" dirty="0"/>
              <a:t>个字节对齐的地址都不会造成进程</a:t>
            </a:r>
            <a:r>
              <a:rPr kumimoji="1" lang="en-US" altLang="zh-CN" dirty="0"/>
              <a:t>crash</a:t>
            </a:r>
            <a:r>
              <a:rPr kumimoji="1" lang="zh-CN" altLang="en-US" dirty="0"/>
              <a:t>，而且这些地址加</a:t>
            </a:r>
            <a:r>
              <a:rPr kumimoji="1" lang="en-US" altLang="zh-CN" dirty="0"/>
              <a:t>6</a:t>
            </a:r>
            <a:r>
              <a:rPr kumimoji="1" lang="zh-CN" altLang="en-US" dirty="0"/>
              <a:t>得到的地址也不会造成进程</a:t>
            </a:r>
            <a:r>
              <a:rPr kumimoji="1" lang="en-US" altLang="zh-CN" dirty="0"/>
              <a:t>crash</a:t>
            </a:r>
            <a:r>
              <a:rPr kumimoji="1" lang="zh-CN" altLang="en-US" dirty="0"/>
              <a:t>，那么很有可能这就是某个</a:t>
            </a:r>
            <a:r>
              <a:rPr kumimoji="1" lang="en-US" altLang="zh-CN" dirty="0"/>
              <a:t>PLT</a:t>
            </a:r>
            <a:r>
              <a:rPr kumimoji="1" lang="zh-CN" altLang="en-US" dirty="0"/>
              <a:t>对应的项了。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117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95849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1. </a:t>
            </a:r>
            <a:r>
              <a:rPr kumimoji="1" lang="zh-CN" altLang="en-US" dirty="0"/>
              <a:t>同时调用好几次</a:t>
            </a:r>
            <a:r>
              <a:rPr kumimoji="1" lang="en-US" altLang="zh-CN" dirty="0"/>
              <a:t>write</a:t>
            </a:r>
            <a:r>
              <a:rPr kumimoji="1" lang="zh-CN" altLang="en-US" dirty="0"/>
              <a:t>，把它们串起来，然后传入不同的文件描述符数；</a:t>
            </a:r>
            <a:r>
              <a:rPr kumimoji="1" lang="en-US" altLang="zh-CN" dirty="0"/>
              <a:t>2. </a:t>
            </a:r>
            <a:r>
              <a:rPr kumimoji="1" lang="zh-CN" altLang="en-US" dirty="0"/>
              <a:t>同时打开多个连接，然后使用一个相对较大的文件描述符数字，增加匹配的可能性。</a:t>
            </a:r>
          </a:p>
          <a:p>
            <a:endParaRPr kumimoji="1" lang="zh-CN" altLang="en-US" dirty="0"/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119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7883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72181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78393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Slight problem: simple challenge-response can't be used with hashed passwords.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 Need the original password to compute hash together with random challenge.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 If we store the hashed password, its hash now becomes the effective password..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 There's a protocol that allows both.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   Store a "hash" of password, challenge-response auth.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   Look up "SRP" if building a real system (details too complicated for 6.033).</a:t>
            </a: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5B8B3F-0F45-4AAD-B4A8-B1F7D58CB493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77447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Slight problem: simple challenge-response can't be used with hashed passwords.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 Need the original password to compute hash together with random challenge.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 If we store the hashed password, its hash now becomes the effective password..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 There's a protocol that allows both.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   Store a "hash" of password, challenge-response auth.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   Look up "SRP" if building a real system (details too complicated for 6.033).</a:t>
            </a: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5B8B3F-0F45-4AAD-B4A8-B1F7D58CB493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52615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5B8B3F-0F45-4AAD-B4A8-B1F7D58CB493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54256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altLang="zh-CN" dirty="0"/>
              <a:t>Most security goals/policies not infinitely valuable, can tolerate attacks.</a:t>
            </a:r>
          </a:p>
          <a:p>
            <a:pPr lvl="1"/>
            <a:r>
              <a:rPr lang="en-US" altLang="zh-CN" dirty="0"/>
              <a:t>Security mechanisms can be expensive (e.g., wasted user time).</a:t>
            </a: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5B8B3F-0F45-4AAD-B4A8-B1F7D58CB493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38573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Convert Double to Quad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的缩写，意为将双字数据扩展为四字。 该指令先把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edx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的每一位置成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eax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的最高位（若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eax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&gt;=0x80000000,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则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edx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=0xFFFFFFFF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；若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eax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&lt;0x80000000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，则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edx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=0x00000000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 ，再把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edx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扩展为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eax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的高位。 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68: h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73: s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2f: /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2f:</a:t>
            </a:r>
            <a:r>
              <a:rPr lang="en-US" altLang="zh-CN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/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6e: n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69: 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62:</a:t>
            </a:r>
            <a:r>
              <a:rPr lang="en-US" altLang="zh-CN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dirty="0"/>
              <a:t>2f: /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00341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67632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775358"/>
            <a:ext cx="7772400" cy="1225021"/>
          </a:xfrm>
        </p:spPr>
        <p:txBody>
          <a:bodyPr>
            <a:normAutofit/>
          </a:bodyPr>
          <a:lstStyle>
            <a:lvl1pPr algn="ctr">
              <a:defRPr sz="4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238500"/>
            <a:ext cx="6400800" cy="14605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15857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57200" y="228866"/>
            <a:ext cx="8229600" cy="900442"/>
          </a:xfrm>
        </p:spPr>
        <p:txBody>
          <a:bodyPr>
            <a:normAutofit/>
          </a:bodyPr>
          <a:lstStyle>
            <a:lvl1pPr>
              <a:defRPr sz="2400" b="1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altLang="zh-CN" dirty="0"/>
              <a:t>xx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457200" y="1129308"/>
            <a:ext cx="8229600" cy="3771636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buFontTx/>
              <a:buNone/>
              <a:defRPr sz="1800" b="1" i="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60000">
              <a:lnSpc>
                <a:spcPct val="120000"/>
              </a:lnSpc>
              <a:defRPr sz="1800" b="0" i="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582613" indent="-225425">
              <a:lnSpc>
                <a:spcPct val="120000"/>
              </a:lnSpc>
              <a:tabLst/>
              <a:defRPr sz="1800" b="0" i="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>
              <a:lnSpc>
                <a:spcPct val="120000"/>
              </a:lnSpc>
              <a:defRPr sz="1800" b="0" i="0">
                <a:latin typeface="+mn-ea"/>
                <a:ea typeface="+mn-ea"/>
                <a:cs typeface="PingFang SC" panose="020B0400000000000000" pitchFamily="34" charset="-122"/>
              </a:defRPr>
            </a:lvl4pPr>
            <a:lvl5pPr>
              <a:lnSpc>
                <a:spcPct val="120000"/>
              </a:lnSpc>
              <a:defRPr sz="1800" b="0" i="0">
                <a:latin typeface="+mn-ea"/>
                <a:ea typeface="+mn-ea"/>
                <a:cs typeface="PingFang SC" panose="020B0400000000000000" pitchFamily="34" charset="-122"/>
              </a:defRPr>
            </a:lvl5pPr>
          </a:lstStyle>
          <a:p>
            <a:pPr lvl="0"/>
            <a:r>
              <a:rPr lang="en-US" altLang="zh-CN" dirty="0" err="1"/>
              <a:t>yy</a:t>
            </a:r>
            <a:endParaRPr lang="zh-CN" altLang="en-US" dirty="0"/>
          </a:p>
          <a:p>
            <a:pPr lvl="1"/>
            <a:r>
              <a:rPr lang="en-US" altLang="zh-CN" dirty="0"/>
              <a:t>xx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180527" y="439062"/>
            <a:ext cx="164581" cy="48005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8" name="三角形 7">
            <a:extLst>
              <a:ext uri="{FF2B5EF4-FFF2-40B4-BE49-F238E27FC236}">
                <a16:creationId xmlns:a16="http://schemas.microsoft.com/office/drawing/2014/main" id="{066DE83E-C489-9340-8A6C-F2C63F8574DC}"/>
              </a:ext>
            </a:extLst>
          </p:cNvPr>
          <p:cNvSpPr/>
          <p:nvPr userDrawn="1"/>
        </p:nvSpPr>
        <p:spPr>
          <a:xfrm rot="5400000">
            <a:off x="-160702" y="599536"/>
            <a:ext cx="480280" cy="158875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36245122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672418"/>
            <a:ext cx="7772400" cy="1135062"/>
          </a:xfrm>
        </p:spPr>
        <p:txBody>
          <a:bodyPr anchor="t"/>
          <a:lstStyle>
            <a:lvl1pPr algn="l">
              <a:defRPr sz="4000" b="1" cap="all">
                <a:latin typeface="+mj-lt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422261"/>
            <a:ext cx="7772400" cy="1250156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三角形 7">
            <a:extLst>
              <a:ext uri="{FF2B5EF4-FFF2-40B4-BE49-F238E27FC236}">
                <a16:creationId xmlns:a16="http://schemas.microsoft.com/office/drawing/2014/main" id="{A8EE614D-B549-154F-943F-0F3919AB5939}"/>
              </a:ext>
            </a:extLst>
          </p:cNvPr>
          <p:cNvSpPr/>
          <p:nvPr userDrawn="1"/>
        </p:nvSpPr>
        <p:spPr>
          <a:xfrm rot="5400000">
            <a:off x="-160703" y="3920373"/>
            <a:ext cx="480280" cy="158875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13605760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333501"/>
            <a:ext cx="4038600" cy="377163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333501"/>
            <a:ext cx="4038600" cy="377163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7A40B-EA42-4A59-BDB5-85EFA65BC5FC}" type="datetimeFigureOut">
              <a:rPr lang="zh-CN" altLang="en-US" smtClean="0"/>
              <a:t>2024/12/25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23496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7A40B-EA42-4A59-BDB5-85EFA65BC5FC}" type="datetimeFigureOut">
              <a:rPr lang="zh-CN" altLang="en-US" smtClean="0"/>
              <a:t>2024/12/25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15896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28866"/>
            <a:ext cx="8229600" cy="952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333501"/>
            <a:ext cx="8229600" cy="3771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1" y="5296962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DengXian" charset="0"/>
                <a:ea typeface="DengXian" charset="0"/>
                <a:cs typeface="DengXian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1" y="5296962"/>
            <a:ext cx="2895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DengXian" charset="0"/>
                <a:ea typeface="DengXian" charset="0"/>
                <a:cs typeface="DengXian" charset="0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5296962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DengXian" charset="0"/>
                <a:ea typeface="DengXian" charset="0"/>
                <a:cs typeface="DengXian" charset="0"/>
              </a:defRPr>
            </a:lvl1pPr>
          </a:lstStyle>
          <a:p>
            <a:fld id="{ADE361C3-C043-4A6E-BDCE-8DA1E7D90A3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38142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54" r:id="rId2"/>
    <p:sldLayoutId id="2147483655" r:id="rId3"/>
    <p:sldLayoutId id="2147483656" r:id="rId4"/>
    <p:sldLayoutId id="2147483657" r:id="rId5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b="1" kern="1200">
          <a:solidFill>
            <a:schemeClr val="accent1"/>
          </a:solidFill>
          <a:latin typeface="+mj-lt"/>
          <a:ea typeface="+mj-ea"/>
          <a:cs typeface="微软雅黑 Light" panose="020B0502040204020203" pitchFamily="34" charset="-122"/>
        </a:defRPr>
      </a:lvl1pPr>
    </p:titleStyle>
    <p:bodyStyle>
      <a:lvl1pPr marL="342900" indent="-342900" algn="l" defTabSz="914400" rtl="0" eaLnBrk="1" latinLnBrk="0" hangingPunct="1">
        <a:lnSpc>
          <a:spcPct val="120000"/>
        </a:lnSpc>
        <a:spcBef>
          <a:spcPts val="1200"/>
        </a:spcBef>
        <a:buFont typeface="Arial" pitchFamily="34" charset="0"/>
        <a:buChar char="•"/>
        <a:defRPr sz="2600" b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DengXian" charset="0"/>
        </a:defRPr>
      </a:lvl1pPr>
      <a:lvl2pPr marL="742950" indent="-285750" algn="l" defTabSz="914400" rtl="0" eaLnBrk="1" latinLnBrk="0" hangingPunct="1">
        <a:lnSpc>
          <a:spcPct val="120000"/>
        </a:lnSpc>
        <a:spcBef>
          <a:spcPct val="20000"/>
        </a:spcBef>
        <a:buFont typeface="Arial" pitchFamily="34" charset="0"/>
        <a:buChar char="–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DengXian" charset="0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ct val="20000"/>
        </a:spcBef>
        <a:buFont typeface="Arial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DengXian" charset="0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ct val="20000"/>
        </a:spcBef>
        <a:buFont typeface="Arial" pitchFamily="34" charset="0"/>
        <a:buChar char="–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DengXian" charset="0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ct val="20000"/>
        </a:spcBef>
        <a:buFont typeface="Arial" pitchFamily="34" charset="0"/>
        <a:buChar char="»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DengXian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5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5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5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5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5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5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5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5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5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5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5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5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5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5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cs.stanford.edu/brop/bittau-brop.pdf" TargetMode="External"/><Relationship Id="rId2" Type="http://schemas.openxmlformats.org/officeDocument/2006/relationships/hyperlink" Target="http://www.scs.stanford.edu/brop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drops.wooyun.org/tips/3071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tif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w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wmf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2C7C6228-E47F-EA4B-8DD8-28647C76DD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048" y="1492992"/>
            <a:ext cx="9112952" cy="1580532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kumimoji="1" lang="en-US" altLang="zh-CN" sz="3600" dirty="0"/>
              <a:t>ROP</a:t>
            </a:r>
            <a:r>
              <a:rPr kumimoji="1" lang="zh-CN" altLang="en-US" sz="3600" dirty="0"/>
              <a:t> </a:t>
            </a:r>
            <a:r>
              <a:rPr kumimoji="1" lang="en-US" altLang="zh-CN" sz="3600" dirty="0"/>
              <a:t>and</a:t>
            </a:r>
            <a:r>
              <a:rPr kumimoji="1" lang="zh-CN" altLang="en-US" sz="3600" dirty="0"/>
              <a:t> </a:t>
            </a:r>
            <a:r>
              <a:rPr kumimoji="1" lang="en-US" altLang="zh-CN" sz="3600" dirty="0"/>
              <a:t>CFI</a:t>
            </a:r>
            <a:endParaRPr kumimoji="1" lang="zh-CN" altLang="en-US" sz="3600" dirty="0">
              <a:latin typeface="+mn-lt"/>
            </a:endParaRPr>
          </a:p>
        </p:txBody>
      </p:sp>
      <p:sp>
        <p:nvSpPr>
          <p:cNvPr id="6" name="副标题 5">
            <a:extLst>
              <a:ext uri="{FF2B5EF4-FFF2-40B4-BE49-F238E27FC236}">
                <a16:creationId xmlns:a16="http://schemas.microsoft.com/office/drawing/2014/main" id="{A89EB2B2-D46F-2643-A072-954E7921BC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5800" y="3412362"/>
            <a:ext cx="7772400" cy="1225020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kumimoji="1"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IPADS,</a:t>
            </a:r>
            <a:r>
              <a:rPr kumimoji="1"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kumimoji="1"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Shanghai</a:t>
            </a:r>
            <a:r>
              <a:rPr kumimoji="1"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kumimoji="1"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Jiao</a:t>
            </a:r>
            <a:r>
              <a:rPr kumimoji="1"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kumimoji="1"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Tong</a:t>
            </a:r>
            <a:r>
              <a:rPr kumimoji="1"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kumimoji="1"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University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kumimoji="1" lang="en-US" altLang="zh-CN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https://</a:t>
            </a:r>
            <a:r>
              <a:rPr kumimoji="1" lang="en-US" altLang="zh-CN" sz="1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www.sjtu.edu.cn</a:t>
            </a:r>
            <a:endParaRPr kumimoji="1" lang="en" altLang="zh-CN" sz="1800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23A70DCB-3E4D-4449-82B8-441C200ABD6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52120" y="252561"/>
            <a:ext cx="1362088" cy="492009"/>
          </a:xfrm>
          <a:prstGeom prst="rect">
            <a:avLst/>
          </a:prstGeom>
        </p:spPr>
      </p:pic>
      <p:sp>
        <p:nvSpPr>
          <p:cNvPr id="7" name="副标题 2">
            <a:extLst>
              <a:ext uri="{FF2B5EF4-FFF2-40B4-BE49-F238E27FC236}">
                <a16:creationId xmlns:a16="http://schemas.microsoft.com/office/drawing/2014/main" id="{E2120B98-7095-B94B-B13B-75606426BFB4}"/>
              </a:ext>
            </a:extLst>
          </p:cNvPr>
          <p:cNvSpPr txBox="1">
            <a:spLocks/>
          </p:cNvSpPr>
          <p:nvPr/>
        </p:nvSpPr>
        <p:spPr>
          <a:xfrm>
            <a:off x="467544" y="252559"/>
            <a:ext cx="3240360" cy="5040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1200"/>
              </a:spcBef>
              <a:buFont typeface="Arial" pitchFamily="34" charset="0"/>
              <a:buNone/>
              <a:defRPr sz="2600" b="0" kern="1200">
                <a:solidFill>
                  <a:schemeClr val="tx1">
                    <a:tint val="75000"/>
                  </a:schemeClr>
                </a:solidFill>
                <a:latin typeface="+mn-ea"/>
                <a:ea typeface="+mn-ea"/>
                <a:cs typeface="DengXian" charset="0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ea"/>
                <a:ea typeface="+mn-ea"/>
                <a:cs typeface="DengXian" charset="0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ea"/>
                <a:ea typeface="+mn-ea"/>
                <a:cs typeface="DengXian" charset="0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ea"/>
                <a:ea typeface="+mn-ea"/>
                <a:cs typeface="DengXian" charset="0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ea"/>
                <a:ea typeface="+mn-ea"/>
                <a:cs typeface="DengXian" charset="0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defRPr/>
            </a:pPr>
            <a:r>
              <a:rPr lang="en-US" altLang="zh-CN" sz="1400" dirty="0">
                <a:solidFill>
                  <a:srgbClr val="000000">
                    <a:lumMod val="75000"/>
                    <a:lumOff val="25000"/>
                  </a:srgbClr>
                </a:solidFill>
                <a:latin typeface="+mj-lt"/>
              </a:rPr>
              <a:t>SE3331-1 (2024 Fall)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+mj-lt"/>
              <a:ea typeface="微软雅黑"/>
            </a:endParaRPr>
          </a:p>
        </p:txBody>
      </p:sp>
      <p:pic>
        <p:nvPicPr>
          <p:cNvPr id="8" name="Picture 6" descr="http://korean.onlinesjtu.com/%E6%A0%A1%E5%BE%BD%E7%B3%BB%E5%88%97/%E7%BC%A9%E5%B0%8F%E7%89%88/%E8%93%9D%E8%89%B2%E7%B3%BB%20%E5%B0%8F%E5%B0%BA%E5%AF%B8%E6%A0%A1%E5%BE%BD%E5%B1%95%E5%BC%80%E5%BC%8F%20(10mm%E4%BB%A5%E4%B8%8B%E4%BD%BF%E7%94%A8)%20%5b%E8%BD%AC%E6%8D%A2%5d.png">
            <a:extLst>
              <a:ext uri="{FF2B5EF4-FFF2-40B4-BE49-F238E27FC236}">
                <a16:creationId xmlns:a16="http://schemas.microsoft.com/office/drawing/2014/main" id="{9D0C1772-9C9E-534B-9410-16BA28CA6E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64288" y="282539"/>
            <a:ext cx="1642840" cy="432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副标题 5">
            <a:extLst>
              <a:ext uri="{FF2B5EF4-FFF2-40B4-BE49-F238E27FC236}">
                <a16:creationId xmlns:a16="http://schemas.microsoft.com/office/drawing/2014/main" id="{B6099FE4-63D1-FF4F-9D92-DDDE3165CCF5}"/>
              </a:ext>
            </a:extLst>
          </p:cNvPr>
          <p:cNvSpPr txBox="1">
            <a:spLocks/>
          </p:cNvSpPr>
          <p:nvPr/>
        </p:nvSpPr>
        <p:spPr>
          <a:xfrm>
            <a:off x="-6647" y="5210411"/>
            <a:ext cx="8224524" cy="5040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1200"/>
              </a:spcBef>
              <a:buFont typeface="Arial" pitchFamily="34" charset="0"/>
              <a:buNone/>
              <a:defRPr sz="26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DengXian" charset="0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DengXian" charset="0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DengXian" charset="0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DengXian" charset="0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DengXian" charset="0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  <a:spcBef>
                <a:spcPts val="0"/>
              </a:spcBef>
            </a:pPr>
            <a:endParaRPr kumimoji="1" lang="en" altLang="zh-CN" sz="1800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28960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626"/>
    </mc:Choice>
    <mc:Fallback xmlns="">
      <p:transition spd="slow" advTm="11626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zh-CN" sz="2800" dirty="0"/>
              <a:t>Timing Attack: Guess One Character at a Time</a:t>
            </a:r>
            <a:endParaRPr kumimoji="1" lang="zh-CN" altLang="en-US" sz="28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Guess a password</a:t>
            </a:r>
          </a:p>
          <a:p>
            <a:pPr lvl="1"/>
            <a:r>
              <a:rPr kumimoji="1" lang="en-US" altLang="zh-CN" dirty="0"/>
              <a:t>Allocate password 1 byte away from a page boundary</a:t>
            </a:r>
          </a:p>
          <a:p>
            <a:pPr lvl="1"/>
            <a:r>
              <a:rPr kumimoji="1" lang="en-US" altLang="zh-CN" dirty="0"/>
              <a:t>Page-fault means first char is OK</a:t>
            </a:r>
          </a:p>
          <a:p>
            <a:pPr lvl="1"/>
            <a:r>
              <a:rPr kumimoji="1" lang="en-US" altLang="zh-CN" dirty="0"/>
              <a:t>Example of cross-layer interactions</a:t>
            </a:r>
          </a:p>
          <a:p>
            <a:r>
              <a:rPr kumimoji="1" lang="en-US" altLang="zh-CN" dirty="0"/>
              <a:t>Also known as "</a:t>
            </a:r>
            <a:r>
              <a:rPr kumimoji="1" lang="en-US" altLang="zh-CN" b="1" i="1" dirty="0">
                <a:solidFill>
                  <a:schemeClr val="accent2"/>
                </a:solidFill>
              </a:rPr>
              <a:t>Timing Attack</a:t>
            </a:r>
            <a:r>
              <a:rPr kumimoji="1" lang="en-US" altLang="zh-CN" dirty="0"/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22552473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569" y="0"/>
            <a:ext cx="7638861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418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569" y="0"/>
            <a:ext cx="7638861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78628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569" y="0"/>
            <a:ext cx="7638861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79224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569" y="0"/>
            <a:ext cx="7638861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36119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569" y="0"/>
            <a:ext cx="7638861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32168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569" y="0"/>
            <a:ext cx="7638861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130019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569" y="0"/>
            <a:ext cx="7638861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961048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569" y="0"/>
            <a:ext cx="7638861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32442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569" y="0"/>
            <a:ext cx="7638861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055522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569" y="0"/>
            <a:ext cx="7638861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5970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zh-CN" sz="2800" dirty="0"/>
              <a:t>Timing Attack: Guess One Character at a Time</a:t>
            </a:r>
            <a:endParaRPr kumimoji="1" lang="zh-CN" altLang="en-US" sz="2800" dirty="0"/>
          </a:p>
        </p:txBody>
      </p:sp>
      <p:sp>
        <p:nvSpPr>
          <p:cNvPr id="5" name="矩形 4"/>
          <p:cNvSpPr/>
          <p:nvPr/>
        </p:nvSpPr>
        <p:spPr>
          <a:xfrm>
            <a:off x="1691680" y="1777380"/>
            <a:ext cx="864096" cy="100811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691680" y="2785492"/>
            <a:ext cx="864096" cy="1080120"/>
          </a:xfrm>
          <a:prstGeom prst="rect">
            <a:avLst/>
          </a:prstGeom>
          <a:noFill/>
          <a:ln>
            <a:solidFill>
              <a:srgbClr val="2540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940435" y="2425452"/>
            <a:ext cx="6546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zh-CN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endParaRPr kumimoji="1" lang="zh-CN" alt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679921" y="2785492"/>
            <a:ext cx="9361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 err="1">
                <a:latin typeface="Arial" panose="020B0604020202020204" pitchFamily="34" charset="0"/>
                <a:cs typeface="Arial" panose="020B0604020202020204" pitchFamily="34" charset="0"/>
              </a:rPr>
              <a:t>aaaaaa</a:t>
            </a:r>
            <a:endParaRPr kumimoji="1" lang="zh-CN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2843808" y="1777380"/>
            <a:ext cx="864096" cy="100811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843808" y="2785492"/>
            <a:ext cx="864096" cy="1080120"/>
          </a:xfrm>
          <a:prstGeom prst="rect">
            <a:avLst/>
          </a:prstGeom>
          <a:noFill/>
          <a:ln>
            <a:solidFill>
              <a:srgbClr val="2540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092563" y="2425452"/>
            <a:ext cx="6546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zh-CN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endParaRPr kumimoji="1" lang="zh-CN" alt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832049" y="2785492"/>
            <a:ext cx="9361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 err="1">
                <a:latin typeface="Arial" panose="020B0604020202020204" pitchFamily="34" charset="0"/>
                <a:cs typeface="Arial" panose="020B0604020202020204" pitchFamily="34" charset="0"/>
              </a:rPr>
              <a:t>aaaaaa</a:t>
            </a:r>
            <a:endParaRPr kumimoji="1" lang="zh-CN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995936" y="1777380"/>
            <a:ext cx="864096" cy="100811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995936" y="2785492"/>
            <a:ext cx="864096" cy="1080120"/>
          </a:xfrm>
          <a:prstGeom prst="rect">
            <a:avLst/>
          </a:prstGeom>
          <a:noFill/>
          <a:ln>
            <a:solidFill>
              <a:srgbClr val="2540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4244691" y="2425452"/>
            <a:ext cx="6546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zh-CN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endParaRPr kumimoji="1" lang="zh-CN" alt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3984177" y="2785492"/>
            <a:ext cx="9361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 err="1">
                <a:latin typeface="Arial" panose="020B0604020202020204" pitchFamily="34" charset="0"/>
                <a:cs typeface="Arial" panose="020B0604020202020204" pitchFamily="34" charset="0"/>
              </a:rPr>
              <a:t>aaaaaa</a:t>
            </a:r>
            <a:endParaRPr kumimoji="1" lang="zh-CN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323528" y="1674796"/>
            <a:ext cx="11521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zh-CN" sz="16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Page</a:t>
            </a:r>
            <a:r>
              <a:rPr kumimoji="1" lang="zh-CN" altLang="en-US" sz="16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</a:t>
            </a:r>
            <a:r>
              <a:rPr kumimoji="1" lang="zh-CN" altLang="en-US" sz="16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Memory</a:t>
            </a:r>
            <a:endParaRPr kumimoji="1" lang="zh-CN" altLang="en-US" sz="16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0" y="2753175"/>
            <a:ext cx="14756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zh-CN" sz="16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Page</a:t>
            </a:r>
            <a:r>
              <a:rPr kumimoji="1" lang="zh-CN" altLang="en-US" sz="16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</a:t>
            </a:r>
            <a:r>
              <a:rPr kumimoji="1" lang="zh-CN" altLang="en-US" sz="16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Disk</a:t>
            </a:r>
            <a:r>
              <a:rPr kumimoji="1" lang="zh-CN" altLang="en-US" sz="16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-&gt;</a:t>
            </a:r>
            <a:r>
              <a:rPr kumimoji="1" lang="zh-CN" altLang="en-US" sz="16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Page</a:t>
            </a:r>
            <a:r>
              <a:rPr kumimoji="1" lang="zh-CN" altLang="en-US" sz="16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Fault</a:t>
            </a:r>
            <a:endParaRPr kumimoji="1" lang="zh-CN" altLang="en-US" sz="16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475656" y="4153644"/>
            <a:ext cx="12961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Time</a:t>
            </a:r>
            <a:r>
              <a:rPr kumimoji="1"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kumimoji="1"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1ms</a:t>
            </a:r>
            <a:endParaRPr kumimoji="1" lang="zh-CN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2627784" y="4153644"/>
            <a:ext cx="12961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Time</a:t>
            </a:r>
            <a:r>
              <a:rPr kumimoji="1"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kumimoji="1"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1ms</a:t>
            </a:r>
            <a:endParaRPr kumimoji="1" lang="zh-CN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3779912" y="4153644"/>
            <a:ext cx="12961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Time</a:t>
            </a:r>
            <a:r>
              <a:rPr kumimoji="1"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kumimoji="1"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400" dirty="0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10ms</a:t>
            </a:r>
            <a:endParaRPr kumimoji="1" lang="zh-CN" altLang="en-US" sz="1400" dirty="0">
              <a:highlight>
                <a:srgbClr val="FFFF0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3152319" y="4598466"/>
            <a:ext cx="25513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Page</a:t>
            </a:r>
            <a:r>
              <a:rPr kumimoji="1" lang="zh-CN" altLang="en-US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Fault!</a:t>
            </a:r>
          </a:p>
          <a:p>
            <a:pPr algn="ctr"/>
            <a:r>
              <a:rPr kumimoji="1" lang="en-US" altLang="zh-CN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kumimoji="1" lang="zh-CN" altLang="en-US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kumimoji="1" lang="en-US" altLang="zh-CN" baseline="300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</a:t>
            </a:r>
            <a:r>
              <a:rPr kumimoji="1" lang="zh-CN" altLang="en-US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char</a:t>
            </a:r>
            <a:r>
              <a:rPr kumimoji="1" lang="zh-CN" altLang="en-US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must</a:t>
            </a:r>
            <a:r>
              <a:rPr kumimoji="1" lang="zh-CN" altLang="en-US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</a:t>
            </a:r>
            <a:r>
              <a:rPr kumimoji="1" lang="zh-CN" altLang="en-US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'c'</a:t>
            </a:r>
            <a:endParaRPr kumimoji="1" lang="zh-CN" altLang="en-US" dirty="0">
              <a:solidFill>
                <a:schemeClr val="accent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5148064" y="1777380"/>
            <a:ext cx="864096" cy="100811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5148064" y="2785492"/>
            <a:ext cx="864096" cy="1080120"/>
          </a:xfrm>
          <a:prstGeom prst="rect">
            <a:avLst/>
          </a:prstGeom>
          <a:noFill/>
          <a:ln>
            <a:solidFill>
              <a:srgbClr val="2540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5396819" y="2425452"/>
            <a:ext cx="6546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zh-CN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</a:t>
            </a:r>
            <a:endParaRPr kumimoji="1" lang="zh-CN" alt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5136305" y="2785492"/>
            <a:ext cx="9361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 err="1">
                <a:latin typeface="Arial" panose="020B0604020202020204" pitchFamily="34" charset="0"/>
                <a:cs typeface="Arial" panose="020B0604020202020204" pitchFamily="34" charset="0"/>
              </a:rPr>
              <a:t>aaaaa</a:t>
            </a:r>
            <a:endParaRPr kumimoji="1" lang="zh-CN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4932040" y="4153644"/>
            <a:ext cx="12961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Time</a:t>
            </a:r>
            <a:r>
              <a:rPr kumimoji="1"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kumimoji="1"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1ms</a:t>
            </a:r>
            <a:endParaRPr kumimoji="1" lang="zh-CN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6804248" y="1777380"/>
            <a:ext cx="864096" cy="100811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6804248" y="2785492"/>
            <a:ext cx="864096" cy="1080120"/>
          </a:xfrm>
          <a:prstGeom prst="rect">
            <a:avLst/>
          </a:prstGeom>
          <a:noFill/>
          <a:ln>
            <a:solidFill>
              <a:srgbClr val="2540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7053003" y="2425452"/>
            <a:ext cx="6546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zh-CN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cs</a:t>
            </a:r>
            <a:endParaRPr kumimoji="1" lang="zh-CN" alt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6792489" y="2785492"/>
            <a:ext cx="9361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 err="1">
                <a:latin typeface="Arial" panose="020B0604020202020204" pitchFamily="34" charset="0"/>
                <a:cs typeface="Arial" panose="020B0604020202020204" pitchFamily="34" charset="0"/>
              </a:rPr>
              <a:t>aaaaa</a:t>
            </a:r>
            <a:endParaRPr kumimoji="1" lang="zh-CN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6012160" y="2497460"/>
            <a:ext cx="7920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  <a:endParaRPr kumimoji="1" lang="zh-CN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6588224" y="4153644"/>
            <a:ext cx="12961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Time</a:t>
            </a:r>
            <a:r>
              <a:rPr kumimoji="1"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kumimoji="1"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400" dirty="0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10ms</a:t>
            </a:r>
            <a:endParaRPr kumimoji="1" lang="zh-CN" altLang="en-US" sz="1400" dirty="0">
              <a:highlight>
                <a:srgbClr val="FFFF0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5833064" y="4598466"/>
            <a:ext cx="28064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Page</a:t>
            </a:r>
            <a:r>
              <a:rPr kumimoji="1" lang="zh-CN" altLang="en-US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Fault!</a:t>
            </a:r>
          </a:p>
          <a:p>
            <a:pPr algn="ctr"/>
            <a:r>
              <a:rPr kumimoji="1" lang="en-US" altLang="zh-CN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kumimoji="1" lang="zh-CN" altLang="en-US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kumimoji="1" lang="en-US" altLang="zh-CN" baseline="300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nd</a:t>
            </a:r>
            <a:r>
              <a:rPr kumimoji="1" lang="zh-CN" altLang="en-US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char</a:t>
            </a:r>
            <a:r>
              <a:rPr kumimoji="1" lang="zh-CN" altLang="en-US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must</a:t>
            </a:r>
            <a:r>
              <a:rPr kumimoji="1" lang="zh-CN" altLang="en-US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</a:t>
            </a:r>
            <a:r>
              <a:rPr kumimoji="1" lang="zh-CN" altLang="en-US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's'</a:t>
            </a:r>
            <a:endParaRPr kumimoji="1" lang="zh-CN" altLang="en-US" dirty="0">
              <a:solidFill>
                <a:schemeClr val="accent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7668344" y="2497460"/>
            <a:ext cx="7920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  <a:endParaRPr kumimoji="1" lang="zh-CN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金色五角星PNG免费下载- 图星人">
            <a:extLst>
              <a:ext uri="{FF2B5EF4-FFF2-40B4-BE49-F238E27FC236}">
                <a16:creationId xmlns:a16="http://schemas.microsoft.com/office/drawing/2014/main" id="{61C3F827-35C8-FA45-8904-5E95C7DAF2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5001" y="1304587"/>
            <a:ext cx="297744" cy="297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" descr="金色五角星PNG免费下载- 图星人">
            <a:extLst>
              <a:ext uri="{FF2B5EF4-FFF2-40B4-BE49-F238E27FC236}">
                <a16:creationId xmlns:a16="http://schemas.microsoft.com/office/drawing/2014/main" id="{B2291C68-66F4-A844-AD3F-FD21C21F93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1669" y="1304472"/>
            <a:ext cx="297744" cy="297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0072908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569" y="0"/>
            <a:ext cx="7638861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17745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569" y="0"/>
            <a:ext cx="7638861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67174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569" y="0"/>
            <a:ext cx="7638861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710298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569" y="0"/>
            <a:ext cx="7638861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30190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569" y="0"/>
            <a:ext cx="7638861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152843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569" y="0"/>
            <a:ext cx="7638861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85009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 GOT &amp; PLT</a:t>
            </a:r>
            <a:endParaRPr kumimoji="1"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457200" y="1333501"/>
            <a:ext cx="5050904" cy="3771636"/>
          </a:xfrm>
        </p:spPr>
        <p:txBody>
          <a:bodyPr>
            <a:noAutofit/>
          </a:bodyPr>
          <a:lstStyle/>
          <a:p>
            <a:r>
              <a:rPr kumimoji="1" lang="en-US" altLang="zh-CN" sz="2400" dirty="0"/>
              <a:t>Jump to the address that this entry of the GOT contains:</a:t>
            </a:r>
          </a:p>
          <a:p>
            <a:pPr lvl="1"/>
            <a:r>
              <a:rPr kumimoji="1" lang="en-US" altLang="zh-CN" sz="2400" dirty="0"/>
              <a:t>First time: call to dynamic linker and write the function address to GOT</a:t>
            </a:r>
          </a:p>
          <a:p>
            <a:pPr lvl="1"/>
            <a:r>
              <a:rPr kumimoji="1" lang="en-US" altLang="zh-CN" sz="2400" dirty="0"/>
              <a:t>Not first time: the GOT already contains the address that points to </a:t>
            </a:r>
            <a:r>
              <a:rPr kumimoji="1" lang="en-US" altLang="zh-CN" sz="2400" dirty="0" err="1"/>
              <a:t>printf</a:t>
            </a:r>
            <a:r>
              <a:rPr kumimoji="1" lang="en-US" altLang="zh-CN" sz="2400" dirty="0"/>
              <a:t>.</a:t>
            </a:r>
          </a:p>
          <a:p>
            <a:endParaRPr kumimoji="1" lang="en-US" altLang="zh-CN" sz="2400" dirty="0"/>
          </a:p>
          <a:p>
            <a:endParaRPr kumimoji="1" lang="zh-CN" altLang="en-US" sz="2400" dirty="0"/>
          </a:p>
        </p:txBody>
      </p:sp>
      <p:sp>
        <p:nvSpPr>
          <p:cNvPr id="7" name="Oval 4"/>
          <p:cNvSpPr/>
          <p:nvPr/>
        </p:nvSpPr>
        <p:spPr>
          <a:xfrm>
            <a:off x="5652120" y="1997348"/>
            <a:ext cx="1371600" cy="5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printf</a:t>
            </a:r>
            <a:r>
              <a:rPr lang="en-US" dirty="0"/>
              <a:t>() call</a:t>
            </a:r>
          </a:p>
        </p:txBody>
      </p:sp>
      <p:sp>
        <p:nvSpPr>
          <p:cNvPr id="8" name="Rounded Rectangle 6"/>
          <p:cNvSpPr/>
          <p:nvPr/>
        </p:nvSpPr>
        <p:spPr>
          <a:xfrm>
            <a:off x="7633320" y="1489348"/>
            <a:ext cx="914400" cy="3175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PLT</a:t>
            </a:r>
          </a:p>
        </p:txBody>
      </p:sp>
      <p:sp>
        <p:nvSpPr>
          <p:cNvPr id="9" name="Rounded Rectangle 13"/>
          <p:cNvSpPr/>
          <p:nvPr/>
        </p:nvSpPr>
        <p:spPr>
          <a:xfrm>
            <a:off x="7557120" y="3584848"/>
            <a:ext cx="914400" cy="3175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GOT</a:t>
            </a:r>
          </a:p>
        </p:txBody>
      </p:sp>
      <p:sp>
        <p:nvSpPr>
          <p:cNvPr id="10" name="Oval 14"/>
          <p:cNvSpPr/>
          <p:nvPr/>
        </p:nvSpPr>
        <p:spPr>
          <a:xfrm>
            <a:off x="5804520" y="3267348"/>
            <a:ext cx="1371600" cy="5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libc</a:t>
            </a:r>
            <a:endParaRPr lang="en-US" dirty="0"/>
          </a:p>
        </p:txBody>
      </p:sp>
      <p:sp>
        <p:nvSpPr>
          <p:cNvPr id="11" name="Rectangle 15"/>
          <p:cNvSpPr/>
          <p:nvPr/>
        </p:nvSpPr>
        <p:spPr>
          <a:xfrm>
            <a:off x="7328520" y="2251348"/>
            <a:ext cx="1371600" cy="76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Dynamic linker</a:t>
            </a:r>
          </a:p>
        </p:txBody>
      </p:sp>
      <p:cxnSp>
        <p:nvCxnSpPr>
          <p:cNvPr id="12" name="Curved Connector 17"/>
          <p:cNvCxnSpPr>
            <a:endCxn id="8" idx="1"/>
          </p:cNvCxnSpPr>
          <p:nvPr/>
        </p:nvCxnSpPr>
        <p:spPr>
          <a:xfrm flipV="1">
            <a:off x="6642720" y="1648098"/>
            <a:ext cx="990600" cy="349250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urved Connector 25"/>
          <p:cNvCxnSpPr>
            <a:stCxn id="9" idx="1"/>
            <a:endCxn id="10" idx="6"/>
          </p:cNvCxnSpPr>
          <p:nvPr/>
        </p:nvCxnSpPr>
        <p:spPr>
          <a:xfrm rot="10800000">
            <a:off x="7176120" y="3521348"/>
            <a:ext cx="381000" cy="222250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27"/>
          <p:cNvCxnSpPr>
            <a:stCxn id="10" idx="0"/>
            <a:endCxn id="7" idx="4"/>
          </p:cNvCxnSpPr>
          <p:nvPr/>
        </p:nvCxnSpPr>
        <p:spPr>
          <a:xfrm rot="16200000" flipV="1">
            <a:off x="6033120" y="2810148"/>
            <a:ext cx="762000" cy="152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29"/>
          <p:cNvCxnSpPr>
            <a:endCxn id="11" idx="0"/>
          </p:cNvCxnSpPr>
          <p:nvPr/>
        </p:nvCxnSpPr>
        <p:spPr>
          <a:xfrm rot="5400000">
            <a:off x="7830567" y="1990601"/>
            <a:ext cx="444500" cy="7699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31"/>
          <p:cNvCxnSpPr>
            <a:endCxn id="9" idx="0"/>
          </p:cNvCxnSpPr>
          <p:nvPr/>
        </p:nvCxnSpPr>
        <p:spPr>
          <a:xfrm rot="5400000">
            <a:off x="7728570" y="3298966"/>
            <a:ext cx="5715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33"/>
          <p:cNvCxnSpPr>
            <a:stCxn id="8" idx="3"/>
            <a:endCxn id="9" idx="3"/>
          </p:cNvCxnSpPr>
          <p:nvPr/>
        </p:nvCxnSpPr>
        <p:spPr>
          <a:xfrm flipH="1">
            <a:off x="8471520" y="1648098"/>
            <a:ext cx="76200" cy="2095500"/>
          </a:xfrm>
          <a:prstGeom prst="bentConnector3">
            <a:avLst>
              <a:gd name="adj1" fmla="val -30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249188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" y="800100"/>
            <a:ext cx="87503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463284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569" y="0"/>
            <a:ext cx="7638861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449167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569" y="0"/>
            <a:ext cx="7638861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5395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Idea: Store Hash of Password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000" dirty="0"/>
              <a:t>Hash functions: arbitrary strings to fixed-length output</a:t>
            </a:r>
          </a:p>
          <a:p>
            <a:pPr lvl="1"/>
            <a:r>
              <a:rPr lang="en-US" altLang="zh-CN" dirty="0"/>
              <a:t>Common output sizes are 160 bits, 256 bits, ..</a:t>
            </a:r>
          </a:p>
          <a:p>
            <a:pPr lvl="1"/>
            <a:r>
              <a:rPr lang="en-US" altLang="zh-CN" dirty="0"/>
              <a:t>One-way: given H(x), hard to recover x</a:t>
            </a:r>
          </a:p>
          <a:p>
            <a:pPr lvl="1"/>
            <a:r>
              <a:rPr lang="en-US" altLang="zh-CN" dirty="0"/>
              <a:t>Collision-resistant: hard to find different x and y such that H(x)=H(y)</a:t>
            </a:r>
          </a:p>
          <a:p>
            <a:pPr lvl="1"/>
            <a:r>
              <a:rPr lang="en-US" altLang="zh-CN" dirty="0"/>
              <a:t>Evolve over time: SHA-0 and MD-5 used to be popular, now considered broken</a:t>
            </a:r>
          </a:p>
          <a:p>
            <a:endParaRPr kumimoji="1" lang="zh-CN" altLang="en-US" sz="2000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7FB38-4DA8-4D40-A1B7-468F17DAFC82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6199028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0"/>
            <a:ext cx="862619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582468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569" y="0"/>
            <a:ext cx="7638861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664599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569" y="0"/>
            <a:ext cx="7638861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13640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569" y="0"/>
            <a:ext cx="7638861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9919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Try It!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>
                <a:hlinkClick r:id="rId2"/>
              </a:rPr>
              <a:t>http://www.scs.stanford.edu/brop/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More information</a:t>
            </a:r>
          </a:p>
          <a:p>
            <a:pPr lvl="1"/>
            <a:r>
              <a:rPr kumimoji="1" lang="en-US" altLang="zh-CN" dirty="0"/>
              <a:t>S&amp;P'14 paper:</a:t>
            </a:r>
            <a:r>
              <a:rPr kumimoji="1" lang="zh-CN" altLang="en-US" dirty="0"/>
              <a:t> </a:t>
            </a:r>
            <a:r>
              <a:rPr kumimoji="1" lang="en-US" altLang="zh-CN" sz="2000" dirty="0">
                <a:hlinkClick r:id="rId3"/>
              </a:rPr>
              <a:t>http://www.scs.stanford.edu/brop/bittau-brop.pdf</a:t>
            </a:r>
            <a:r>
              <a:rPr kumimoji="1" lang="zh-CN" altLang="en-US" sz="2000" dirty="0"/>
              <a:t> </a:t>
            </a:r>
            <a:r>
              <a:rPr kumimoji="1" lang="zh-CN" altLang="en-US" dirty="0"/>
              <a:t> 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Blog: </a:t>
            </a:r>
            <a:r>
              <a:rPr kumimoji="1" lang="en-US" altLang="zh-CN" dirty="0">
                <a:hlinkClick r:id="rId4"/>
              </a:rPr>
              <a:t>http://drops.wooyun.org/tips/3071</a:t>
            </a:r>
            <a:r>
              <a:rPr kumimoji="1" lang="zh-CN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535861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Store Hash of Password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Accounts database stores hash of every user's password</a:t>
            </a:r>
          </a:p>
          <a:p>
            <a:r>
              <a:rPr lang="en-US" altLang="zh-CN" dirty="0"/>
              <a:t>Compute hash, check if the hash matches</a:t>
            </a:r>
          </a:p>
          <a:p>
            <a:r>
              <a:rPr lang="en-US" altLang="zh-CN" dirty="0"/>
              <a:t>Solves not only the password theft problem, but also the page-fault attack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7FB38-4DA8-4D40-A1B7-468F17DAFC82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22093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Store Hash of Password</a:t>
            </a:r>
            <a:endParaRPr kumimoji="1"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1043608" y="1273324"/>
            <a:ext cx="6912768" cy="216982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hr-HR" altLang="zh-CN" b="1" dirty="0" err="1">
                <a:latin typeface="Consolas" charset="0"/>
              </a:rPr>
              <a:t>username</a:t>
            </a:r>
            <a:r>
              <a:rPr lang="hr-HR" altLang="zh-CN" b="1" dirty="0">
                <a:latin typeface="Consolas" charset="0"/>
              </a:rPr>
              <a:t> </a:t>
            </a:r>
            <a:r>
              <a:rPr lang="hr-HR" altLang="zh-CN" dirty="0">
                <a:latin typeface="Consolas" charset="0"/>
              </a:rPr>
              <a:t>| </a:t>
            </a:r>
            <a:r>
              <a:rPr lang="hr-HR" altLang="zh-CN" b="1" dirty="0" err="1">
                <a:latin typeface="Consolas" charset="0"/>
              </a:rPr>
              <a:t>hash</a:t>
            </a:r>
            <a:r>
              <a:rPr lang="hr-HR" altLang="zh-CN" b="1" dirty="0">
                <a:latin typeface="Consolas" charset="0"/>
              </a:rPr>
              <a:t>(password)</a:t>
            </a:r>
            <a:br>
              <a:rPr lang="hr-HR" altLang="zh-CN" b="1" dirty="0">
                <a:latin typeface="Consolas" charset="0"/>
              </a:rPr>
            </a:br>
            <a:r>
              <a:rPr lang="hr-HR" altLang="zh-CN" dirty="0" err="1">
                <a:latin typeface="Consolas" charset="0"/>
              </a:rPr>
              <a:t>arya</a:t>
            </a:r>
            <a:r>
              <a:rPr lang="hr-HR" altLang="zh-CN" dirty="0">
                <a:latin typeface="Consolas" charset="0"/>
              </a:rPr>
              <a:t> </a:t>
            </a:r>
            <a:r>
              <a:rPr lang="zh-CN" altLang="en-US" dirty="0">
                <a:latin typeface="Consolas" charset="0"/>
              </a:rPr>
              <a:t>    </a:t>
            </a:r>
            <a:r>
              <a:rPr lang="hr-HR" altLang="zh-CN" dirty="0">
                <a:latin typeface="Consolas" charset="0"/>
              </a:rPr>
              <a:t>| de5aba604c340e1965bb27d7a4c4ba03f4798ac7 </a:t>
            </a:r>
            <a:endParaRPr lang="zh-CN" altLang="en-US" dirty="0">
              <a:latin typeface="Consolas" charset="0"/>
            </a:endParaRPr>
          </a:p>
          <a:p>
            <a:pPr>
              <a:lnSpc>
                <a:spcPct val="150000"/>
              </a:lnSpc>
            </a:pPr>
            <a:r>
              <a:rPr lang="hr-HR" altLang="zh-CN" dirty="0" err="1">
                <a:latin typeface="Consolas" charset="0"/>
              </a:rPr>
              <a:t>jon</a:t>
            </a:r>
            <a:r>
              <a:rPr lang="hr-HR" altLang="zh-CN" dirty="0">
                <a:latin typeface="Consolas" charset="0"/>
              </a:rPr>
              <a:t> </a:t>
            </a:r>
            <a:r>
              <a:rPr lang="zh-CN" altLang="en-US" dirty="0">
                <a:latin typeface="Consolas" charset="0"/>
              </a:rPr>
              <a:t>     </a:t>
            </a:r>
            <a:r>
              <a:rPr lang="hr-HR" altLang="zh-CN" dirty="0">
                <a:latin typeface="Consolas" charset="0"/>
              </a:rPr>
              <a:t>| 321196d4a6ff137202191489895e58c29475ccab </a:t>
            </a:r>
            <a:endParaRPr lang="zh-CN" altLang="en-US" dirty="0">
              <a:latin typeface="Consolas" charset="0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Consolas" charset="0"/>
              </a:rPr>
              <a:t>S</a:t>
            </a:r>
            <a:r>
              <a:rPr lang="hr-HR" altLang="zh-CN" dirty="0" err="1">
                <a:latin typeface="Consolas" charset="0"/>
              </a:rPr>
              <a:t>ansa</a:t>
            </a:r>
            <a:r>
              <a:rPr lang="zh-CN" altLang="en-US" dirty="0">
                <a:latin typeface="Consolas" charset="0"/>
              </a:rPr>
              <a:t>   </a:t>
            </a:r>
            <a:r>
              <a:rPr lang="hr-HR" altLang="zh-CN" dirty="0">
                <a:latin typeface="Consolas" charset="0"/>
              </a:rPr>
              <a:t> | 6ea7c2b3e08a3d19fee5766cf9fc51680b267e9f </a:t>
            </a:r>
            <a:endParaRPr lang="zh-CN" altLang="en-US" dirty="0">
              <a:latin typeface="Consolas" charset="0"/>
            </a:endParaRPr>
          </a:p>
          <a:p>
            <a:pPr>
              <a:lnSpc>
                <a:spcPct val="150000"/>
              </a:lnSpc>
            </a:pPr>
            <a:r>
              <a:rPr lang="hr-HR" altLang="zh-CN" dirty="0" err="1">
                <a:latin typeface="Consolas" charset="0"/>
              </a:rPr>
              <a:t>hodor</a:t>
            </a:r>
            <a:r>
              <a:rPr lang="hr-HR" altLang="zh-CN" dirty="0">
                <a:latin typeface="Consolas" charset="0"/>
              </a:rPr>
              <a:t> </a:t>
            </a:r>
            <a:r>
              <a:rPr lang="zh-CN" altLang="en-US" dirty="0">
                <a:latin typeface="Consolas" charset="0"/>
              </a:rPr>
              <a:t>   </a:t>
            </a:r>
            <a:r>
              <a:rPr lang="hr-HR" altLang="zh-CN" dirty="0">
                <a:latin typeface="Consolas" charset="0"/>
              </a:rPr>
              <a:t>| c6447b82fbb4b8e7dbcf2d28a4d7372f5dc32687 </a:t>
            </a:r>
            <a:endParaRPr lang="hr-HR" altLang="zh-CN" dirty="0">
              <a:effectLst/>
            </a:endParaRPr>
          </a:p>
        </p:txBody>
      </p:sp>
      <p:sp>
        <p:nvSpPr>
          <p:cNvPr id="5" name="矩形 4"/>
          <p:cNvSpPr/>
          <p:nvPr/>
        </p:nvSpPr>
        <p:spPr>
          <a:xfrm>
            <a:off x="922742" y="3695462"/>
            <a:ext cx="684076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 err="1">
                <a:latin typeface="Consolas" charset="0"/>
              </a:rPr>
              <a:t>check_password</a:t>
            </a:r>
            <a:r>
              <a:rPr lang="en-US" altLang="zh-CN" dirty="0">
                <a:latin typeface="Consolas" charset="0"/>
              </a:rPr>
              <a:t>(</a:t>
            </a:r>
            <a:r>
              <a:rPr lang="en-US" altLang="zh-CN" b="1" dirty="0">
                <a:solidFill>
                  <a:srgbClr val="9335FF"/>
                </a:solidFill>
                <a:latin typeface="Consolas" charset="0"/>
              </a:rPr>
              <a:t>username</a:t>
            </a:r>
            <a:r>
              <a:rPr lang="en-US" altLang="zh-CN" dirty="0">
                <a:latin typeface="Consolas" charset="0"/>
              </a:rPr>
              <a:t>, </a:t>
            </a:r>
            <a:r>
              <a:rPr lang="en-US" altLang="zh-CN" dirty="0" err="1">
                <a:latin typeface="Consolas" charset="0"/>
              </a:rPr>
              <a:t>inputted_password</a:t>
            </a:r>
            <a:r>
              <a:rPr lang="en-US" altLang="zh-CN" dirty="0">
                <a:latin typeface="Consolas" charset="0"/>
              </a:rPr>
              <a:t>):</a:t>
            </a:r>
            <a:endParaRPr lang="zh-CN" altLang="en-US" dirty="0">
              <a:latin typeface="Consolas" charset="0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Consolas" charset="0"/>
              </a:rPr>
              <a:t> </a:t>
            </a:r>
            <a:r>
              <a:rPr lang="en-US" altLang="zh-CN" dirty="0">
                <a:latin typeface="Consolas" charset="0"/>
              </a:rPr>
              <a:t> </a:t>
            </a:r>
            <a:r>
              <a:rPr lang="zh-CN" altLang="en-US" dirty="0">
                <a:latin typeface="Consolas" charset="0"/>
              </a:rPr>
              <a:t>  </a:t>
            </a:r>
            <a:r>
              <a:rPr lang="en-US" altLang="zh-CN" b="1" dirty="0" err="1">
                <a:solidFill>
                  <a:srgbClr val="0093FF"/>
                </a:solidFill>
                <a:latin typeface="Consolas" charset="0"/>
              </a:rPr>
              <a:t>stored_hash</a:t>
            </a:r>
            <a:r>
              <a:rPr lang="en-US" altLang="zh-CN" b="1" dirty="0">
                <a:solidFill>
                  <a:srgbClr val="0093FF"/>
                </a:solidFill>
                <a:latin typeface="Consolas" charset="0"/>
              </a:rPr>
              <a:t> </a:t>
            </a:r>
            <a:r>
              <a:rPr lang="en-US" altLang="zh-CN" dirty="0">
                <a:latin typeface="Consolas" charset="0"/>
              </a:rPr>
              <a:t>= </a:t>
            </a:r>
            <a:r>
              <a:rPr lang="en-US" altLang="zh-CN" dirty="0" err="1">
                <a:latin typeface="Consolas" charset="0"/>
              </a:rPr>
              <a:t>accounts_table</a:t>
            </a:r>
            <a:r>
              <a:rPr lang="en-US" altLang="zh-CN" dirty="0">
                <a:latin typeface="Consolas" charset="0"/>
              </a:rPr>
              <a:t>[</a:t>
            </a:r>
            <a:r>
              <a:rPr lang="en-US" altLang="zh-CN" b="1" dirty="0">
                <a:solidFill>
                  <a:srgbClr val="9335FF"/>
                </a:solidFill>
                <a:latin typeface="Consolas" charset="0"/>
              </a:rPr>
              <a:t>username</a:t>
            </a:r>
            <a:r>
              <a:rPr lang="en-US" altLang="zh-CN" dirty="0">
                <a:latin typeface="Consolas" charset="0"/>
              </a:rPr>
              <a:t>]</a:t>
            </a:r>
            <a:endParaRPr lang="zh-CN" altLang="en-US" dirty="0">
              <a:latin typeface="Consolas" charset="0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Consolas" charset="0"/>
              </a:rPr>
              <a:t>   </a:t>
            </a:r>
            <a:r>
              <a:rPr lang="en-US" altLang="zh-CN" dirty="0">
                <a:latin typeface="Consolas" charset="0"/>
              </a:rPr>
              <a:t> </a:t>
            </a:r>
            <a:r>
              <a:rPr lang="en-US" altLang="zh-CN" b="1" dirty="0" err="1">
                <a:solidFill>
                  <a:srgbClr val="FF7C77"/>
                </a:solidFill>
                <a:latin typeface="Consolas" charset="0"/>
              </a:rPr>
              <a:t>inputted_hash</a:t>
            </a:r>
            <a:r>
              <a:rPr lang="en-US" altLang="zh-CN" b="1" dirty="0">
                <a:solidFill>
                  <a:srgbClr val="FF7C77"/>
                </a:solidFill>
                <a:latin typeface="Consolas" charset="0"/>
              </a:rPr>
              <a:t> </a:t>
            </a:r>
            <a:r>
              <a:rPr lang="en-US" altLang="zh-CN" dirty="0">
                <a:latin typeface="Consolas" charset="0"/>
              </a:rPr>
              <a:t>= hash(</a:t>
            </a:r>
            <a:r>
              <a:rPr lang="en-US" altLang="zh-CN" dirty="0" err="1">
                <a:latin typeface="Consolas" charset="0"/>
              </a:rPr>
              <a:t>inputted_password</a:t>
            </a:r>
            <a:r>
              <a:rPr lang="en-US" altLang="zh-CN" dirty="0">
                <a:latin typeface="Consolas" charset="0"/>
              </a:rPr>
              <a:t>) </a:t>
            </a:r>
            <a:endParaRPr lang="zh-CN" altLang="en-US" dirty="0">
              <a:latin typeface="Consolas" charset="0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Consolas" charset="0"/>
              </a:rPr>
              <a:t>    </a:t>
            </a:r>
            <a:r>
              <a:rPr lang="en-US" altLang="zh-CN" dirty="0">
                <a:latin typeface="Consolas" charset="0"/>
              </a:rPr>
              <a:t>return </a:t>
            </a:r>
            <a:r>
              <a:rPr lang="en-US" altLang="zh-CN" b="1" dirty="0" err="1">
                <a:solidFill>
                  <a:srgbClr val="0093FF"/>
                </a:solidFill>
                <a:latin typeface="Consolas" charset="0"/>
              </a:rPr>
              <a:t>stored_hash</a:t>
            </a:r>
            <a:r>
              <a:rPr lang="en-US" altLang="zh-CN" b="1" dirty="0">
                <a:solidFill>
                  <a:srgbClr val="0093FF"/>
                </a:solidFill>
                <a:latin typeface="Consolas" charset="0"/>
              </a:rPr>
              <a:t> </a:t>
            </a:r>
            <a:r>
              <a:rPr lang="en-US" altLang="zh-CN" dirty="0">
                <a:latin typeface="Consolas" charset="0"/>
              </a:rPr>
              <a:t>== </a:t>
            </a:r>
            <a:r>
              <a:rPr lang="en-US" altLang="zh-CN" b="1" dirty="0" err="1">
                <a:solidFill>
                  <a:srgbClr val="FF7C77"/>
                </a:solidFill>
                <a:latin typeface="Consolas" charset="0"/>
              </a:rPr>
              <a:t>inputted_hash</a:t>
            </a:r>
            <a:r>
              <a:rPr lang="en-US" altLang="zh-CN" b="1" dirty="0">
                <a:solidFill>
                  <a:srgbClr val="FF7C77"/>
                </a:solidFill>
                <a:latin typeface="Consolas" charset="0"/>
              </a:rPr>
              <a:t> </a:t>
            </a:r>
            <a:endParaRPr lang="en-US" altLang="zh-CN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0307841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Store Hash of Password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33501"/>
            <a:ext cx="8507288" cy="3771636"/>
          </a:xfrm>
        </p:spPr>
        <p:txBody>
          <a:bodyPr>
            <a:noAutofit/>
          </a:bodyPr>
          <a:lstStyle/>
          <a:p>
            <a:r>
              <a:rPr lang="en-US" altLang="zh-CN" sz="2000" dirty="0"/>
              <a:t>What happens if an adversary breaks into a popular web site </a:t>
            </a:r>
            <a:br>
              <a:rPr lang="en-US" altLang="zh-CN" sz="2000" dirty="0"/>
            </a:br>
            <a:r>
              <a:rPr lang="en-US" altLang="zh-CN" sz="2000" dirty="0"/>
              <a:t>with 1M accounts?</a:t>
            </a:r>
          </a:p>
          <a:p>
            <a:pPr lvl="1"/>
            <a:r>
              <a:rPr lang="en-US" altLang="zh-CN" dirty="0"/>
              <a:t>Adversary steals 1M hashes</a:t>
            </a:r>
          </a:p>
          <a:p>
            <a:pPr lvl="1"/>
            <a:r>
              <a:rPr lang="en-US" altLang="zh-CN" dirty="0"/>
              <a:t>Problem: adversary can guess each password one-by-one</a:t>
            </a:r>
          </a:p>
          <a:p>
            <a:pPr lvl="1"/>
            <a:r>
              <a:rPr lang="en-US" altLang="zh-CN" dirty="0"/>
              <a:t>Problem: worse yet, adversary can build table of hashes for common passwords</a:t>
            </a:r>
          </a:p>
          <a:p>
            <a:pPr lvl="1"/>
            <a:r>
              <a:rPr lang="en-US" altLang="zh-CN" dirty="0"/>
              <a:t>Often called a "</a:t>
            </a:r>
            <a:r>
              <a:rPr lang="en-US" altLang="zh-CN" b="1" dirty="0">
                <a:solidFill>
                  <a:schemeClr val="accent2"/>
                </a:solidFill>
              </a:rPr>
              <a:t>r</a:t>
            </a:r>
            <a:r>
              <a:rPr lang="en-US" altLang="zh-CN" b="1" dirty="0">
                <a:solidFill>
                  <a:schemeClr val="accent6"/>
                </a:solidFill>
              </a:rPr>
              <a:t>a</a:t>
            </a:r>
            <a:r>
              <a:rPr lang="en-US" altLang="zh-CN" b="1" dirty="0">
                <a:solidFill>
                  <a:schemeClr val="accent3"/>
                </a:solidFill>
              </a:rPr>
              <a:t>i</a:t>
            </a:r>
            <a:r>
              <a:rPr lang="en-US" altLang="zh-CN" b="1" dirty="0">
                <a:solidFill>
                  <a:schemeClr val="accent4"/>
                </a:solidFill>
              </a:rPr>
              <a:t>n</a:t>
            </a:r>
            <a:r>
              <a:rPr lang="en-US" altLang="zh-CN" b="1" dirty="0">
                <a:solidFill>
                  <a:schemeClr val="accent5"/>
                </a:solidFill>
              </a:rPr>
              <a:t>b</a:t>
            </a:r>
            <a:r>
              <a:rPr lang="en-US" altLang="zh-CN" b="1" dirty="0">
                <a:solidFill>
                  <a:schemeClr val="accent1"/>
                </a:solidFill>
              </a:rPr>
              <a:t>o</a:t>
            </a:r>
            <a:r>
              <a:rPr lang="en-US" altLang="zh-CN" b="1" dirty="0">
                <a:solidFill>
                  <a:schemeClr val="accent5"/>
                </a:solidFill>
              </a:rPr>
              <a:t>w</a:t>
            </a:r>
            <a:r>
              <a:rPr lang="en-US" altLang="zh-CN" b="1" dirty="0"/>
              <a:t> table</a:t>
            </a:r>
            <a:r>
              <a:rPr lang="en-US" altLang="zh-CN" dirty="0"/>
              <a:t>"</a:t>
            </a:r>
          </a:p>
          <a:p>
            <a:pPr lvl="1"/>
            <a:r>
              <a:rPr lang="en-US" altLang="zh-CN" dirty="0"/>
              <a:t>Users are not great at choosing passwords, many common choices</a:t>
            </a:r>
          </a:p>
          <a:p>
            <a:endParaRPr kumimoji="1" lang="zh-CN" altLang="en-US" sz="2000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7FB38-4DA8-4D40-A1B7-468F17DAFC82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71151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3</a:t>
            </a:r>
            <a:r>
              <a:rPr kumimoji="1" lang="en" altLang="zh-CN" dirty="0"/>
              <a:t>0 Most </a:t>
            </a:r>
            <a:r>
              <a:rPr kumimoji="1" lang="en-US" altLang="zh-CN" dirty="0"/>
              <a:t>Used</a:t>
            </a:r>
            <a:r>
              <a:rPr kumimoji="1" lang="en" altLang="zh-CN" dirty="0"/>
              <a:t> Passwords in 2022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7FB38-4DA8-4D40-A1B7-468F17DAFC82}" type="slidenum">
              <a:rPr lang="zh-CN" altLang="en-US" smtClean="0"/>
              <a:t>16</a:t>
            </a:fld>
            <a:endParaRPr lang="zh-CN" altLang="en-US"/>
          </a:p>
        </p:txBody>
      </p:sp>
      <p:sp>
        <p:nvSpPr>
          <p:cNvPr id="8" name="AutoShape 4" descr="Top 30 Most Used Passwords in the World">
            <a:extLst>
              <a:ext uri="{FF2B5EF4-FFF2-40B4-BE49-F238E27FC236}">
                <a16:creationId xmlns:a16="http://schemas.microsoft.com/office/drawing/2014/main" id="{47DF1148-6497-8042-84AC-FB94C52BF9A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705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AB9392AC-60F0-5147-A096-2E8B179DBB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622" y="1251382"/>
            <a:ext cx="5760756" cy="3903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5955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Store Hash of Password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70000"/>
              </a:lnSpc>
            </a:pPr>
            <a:r>
              <a:rPr lang="en-US" altLang="zh-CN" dirty="0"/>
              <a:t>Important to think of human factors when designing security systems</a:t>
            </a:r>
          </a:p>
          <a:p>
            <a:pPr lvl="1">
              <a:lnSpc>
                <a:spcPct val="170000"/>
              </a:lnSpc>
            </a:pPr>
            <a:r>
              <a:rPr lang="en-US" altLang="zh-CN" sz="1600" dirty="0"/>
              <a:t>Not much we can do for users that chose "123456"</a:t>
            </a:r>
          </a:p>
          <a:p>
            <a:pPr lvl="1">
              <a:lnSpc>
                <a:spcPct val="170000"/>
              </a:lnSpc>
            </a:pPr>
            <a:r>
              <a:rPr lang="en-US" altLang="zh-CN" sz="1600" dirty="0"/>
              <a:t>Plenty of bad passwords have numbers, uppercase, lowercase, etc.</a:t>
            </a:r>
          </a:p>
          <a:p>
            <a:pPr lvl="1">
              <a:lnSpc>
                <a:spcPct val="170000"/>
              </a:lnSpc>
            </a:pPr>
            <a:r>
              <a:rPr lang="en-US" altLang="zh-CN" sz="1600" dirty="0"/>
              <a:t>What matters is the (un)popularity of a password, not letters/symbols</a:t>
            </a:r>
          </a:p>
          <a:p>
            <a:pPr lvl="1">
              <a:lnSpc>
                <a:spcPct val="170000"/>
              </a:lnSpc>
            </a:pPr>
            <a:r>
              <a:rPr lang="en-US" altLang="zh-CN" sz="1600" dirty="0"/>
              <a:t>But we can still make it a bit harder to guess less-embarrassing passwords</a:t>
            </a:r>
          </a:p>
          <a:p>
            <a:pPr>
              <a:lnSpc>
                <a:spcPct val="170000"/>
              </a:lnSpc>
            </a:pP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7FB38-4DA8-4D40-A1B7-468F17DAFC82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21366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Salting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zh-CN" sz="1800" dirty="0"/>
              <a:t>Salting: make the same password have different hash values</a:t>
            </a:r>
          </a:p>
          <a:p>
            <a:pPr lvl="1"/>
            <a:r>
              <a:rPr lang="en-US" altLang="zh-CN" sz="1600" dirty="0"/>
              <a:t>Makes it harder to build a pre-defined lookup table</a:t>
            </a:r>
          </a:p>
          <a:p>
            <a:r>
              <a:rPr lang="en-US" altLang="zh-CN" sz="1800" dirty="0"/>
              <a:t>Choose random salt value when storing the password (&amp; store the salt)</a:t>
            </a:r>
          </a:p>
          <a:p>
            <a:pPr lvl="1"/>
            <a:r>
              <a:rPr lang="en-US" altLang="zh-CN" sz="1600" dirty="0"/>
              <a:t>Store hash of salt and password together</a:t>
            </a:r>
          </a:p>
          <a:p>
            <a:pPr lvl="1"/>
            <a:r>
              <a:rPr lang="en-US" altLang="zh-CN" sz="1600" dirty="0"/>
              <a:t>Use the original salt to compute a matching hash when verifying password</a:t>
            </a:r>
          </a:p>
          <a:p>
            <a:pPr lvl="1"/>
            <a:r>
              <a:rPr lang="en-US" altLang="zh-CN" sz="1600" dirty="0"/>
              <a:t>Every password has many possible hash values -&gt; impractical to build rainbow</a:t>
            </a:r>
            <a:r>
              <a:rPr lang="zh-CN" altLang="en-US" sz="1600" dirty="0"/>
              <a:t> </a:t>
            </a:r>
            <a:r>
              <a:rPr lang="en-US" altLang="zh-CN" sz="1600" dirty="0"/>
              <a:t>table</a:t>
            </a:r>
          </a:p>
          <a:p>
            <a:r>
              <a:rPr lang="en-US" altLang="zh-CN" sz="1800" dirty="0"/>
              <a:t>Use a much more expensive hash function</a:t>
            </a:r>
          </a:p>
          <a:p>
            <a:pPr lvl="1"/>
            <a:r>
              <a:rPr lang="en-US" altLang="zh-CN" sz="1600" dirty="0"/>
              <a:t>For reference: look up "</a:t>
            </a:r>
            <a:r>
              <a:rPr lang="en-US" altLang="zh-CN" sz="1600" dirty="0" err="1"/>
              <a:t>bcrypt</a:t>
            </a:r>
            <a:r>
              <a:rPr lang="en-US" altLang="zh-CN" sz="1600" dirty="0"/>
              <a:t>" by </a:t>
            </a:r>
            <a:r>
              <a:rPr lang="en-US" altLang="zh-CN" sz="1600" dirty="0" err="1"/>
              <a:t>Provos</a:t>
            </a:r>
            <a:r>
              <a:rPr lang="en-US" altLang="zh-CN" sz="1600" dirty="0"/>
              <a:t> and </a:t>
            </a:r>
            <a:r>
              <a:rPr lang="en-US" altLang="zh-CN" sz="1600" dirty="0" err="1"/>
              <a:t>Mazieres</a:t>
            </a:r>
            <a:endParaRPr lang="en-US" altLang="zh-CN" sz="1600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7FB38-4DA8-4D40-A1B7-468F17DAFC82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26752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Salting</a:t>
            </a:r>
            <a:endParaRPr kumimoji="1"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457200" y="1335747"/>
            <a:ext cx="8229600" cy="216982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hr-HR" altLang="zh-CN" b="1" dirty="0" err="1">
                <a:latin typeface="Consolas" charset="0"/>
              </a:rPr>
              <a:t>username</a:t>
            </a:r>
            <a:r>
              <a:rPr lang="hr-HR" altLang="zh-CN" b="1" dirty="0">
                <a:latin typeface="Consolas" charset="0"/>
              </a:rPr>
              <a:t> | </a:t>
            </a:r>
            <a:r>
              <a:rPr lang="hr-HR" altLang="zh-CN" b="1" dirty="0" err="1">
                <a:latin typeface="Consolas" charset="0"/>
              </a:rPr>
              <a:t>salt</a:t>
            </a:r>
            <a:r>
              <a:rPr lang="hr-HR" altLang="zh-CN" b="1" dirty="0">
                <a:latin typeface="Consolas" charset="0"/>
              </a:rPr>
              <a:t> </a:t>
            </a:r>
            <a:r>
              <a:rPr lang="zh-CN" altLang="en-US" b="1" dirty="0">
                <a:latin typeface="Consolas" charset="0"/>
              </a:rPr>
              <a:t>      </a:t>
            </a:r>
            <a:r>
              <a:rPr lang="hr-HR" altLang="zh-CN" b="1" dirty="0">
                <a:latin typeface="Consolas" charset="0"/>
              </a:rPr>
              <a:t>| </a:t>
            </a:r>
            <a:r>
              <a:rPr lang="hr-HR" altLang="zh-CN" b="1" dirty="0" err="1">
                <a:latin typeface="Consolas" charset="0"/>
              </a:rPr>
              <a:t>hash</a:t>
            </a:r>
            <a:r>
              <a:rPr lang="hr-HR" altLang="zh-CN" b="1" dirty="0">
                <a:latin typeface="Consolas" charset="0"/>
              </a:rPr>
              <a:t>(password | </a:t>
            </a:r>
            <a:r>
              <a:rPr lang="hr-HR" altLang="zh-CN" b="1" dirty="0" err="1">
                <a:latin typeface="Consolas" charset="0"/>
              </a:rPr>
              <a:t>salt</a:t>
            </a:r>
            <a:r>
              <a:rPr lang="hr-HR" altLang="zh-CN" b="1" dirty="0">
                <a:latin typeface="Consolas" charset="0"/>
              </a:rPr>
              <a:t>) </a:t>
            </a:r>
            <a:endParaRPr lang="zh-CN" altLang="en-US" b="1" dirty="0">
              <a:latin typeface="Consolas" charset="0"/>
            </a:endParaRPr>
          </a:p>
          <a:p>
            <a:pPr>
              <a:lnSpc>
                <a:spcPct val="150000"/>
              </a:lnSpc>
            </a:pPr>
            <a:r>
              <a:rPr lang="hr-HR" altLang="zh-CN" dirty="0" err="1">
                <a:latin typeface="Consolas" charset="0"/>
              </a:rPr>
              <a:t>arya</a:t>
            </a:r>
            <a:r>
              <a:rPr lang="hr-HR" altLang="zh-CN" dirty="0">
                <a:latin typeface="Consolas" charset="0"/>
              </a:rPr>
              <a:t> </a:t>
            </a:r>
            <a:r>
              <a:rPr lang="zh-CN" altLang="en-US" dirty="0">
                <a:latin typeface="Consolas" charset="0"/>
              </a:rPr>
              <a:t>    </a:t>
            </a:r>
            <a:r>
              <a:rPr lang="hr-HR" altLang="zh-CN" dirty="0">
                <a:latin typeface="Consolas" charset="0"/>
              </a:rPr>
              <a:t>| 5334900209 | c5d2a9ffd6052a27e6183d60321c44c58c3c26cc </a:t>
            </a:r>
            <a:endParaRPr lang="zh-CN" altLang="en-US" dirty="0">
              <a:latin typeface="Consolas" charset="0"/>
            </a:endParaRPr>
          </a:p>
          <a:p>
            <a:pPr>
              <a:lnSpc>
                <a:spcPct val="150000"/>
              </a:lnSpc>
            </a:pPr>
            <a:r>
              <a:rPr lang="hr-HR" altLang="zh-CN" dirty="0" err="1">
                <a:latin typeface="Consolas" charset="0"/>
              </a:rPr>
              <a:t>jon</a:t>
            </a:r>
            <a:r>
              <a:rPr lang="hr-HR" altLang="zh-CN" dirty="0">
                <a:latin typeface="Consolas" charset="0"/>
              </a:rPr>
              <a:t> </a:t>
            </a:r>
            <a:r>
              <a:rPr lang="zh-CN" altLang="en-US" dirty="0">
                <a:latin typeface="Consolas" charset="0"/>
              </a:rPr>
              <a:t>     </a:t>
            </a:r>
            <a:r>
              <a:rPr lang="hr-HR" altLang="zh-CN" dirty="0">
                <a:latin typeface="Consolas" charset="0"/>
              </a:rPr>
              <a:t>| 1128628774 | 624f0ffa577011e5704bdf0760435c6ca69336db </a:t>
            </a:r>
            <a:endParaRPr lang="zh-CN" altLang="en-US" dirty="0">
              <a:latin typeface="Consolas" charset="0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Consolas" charset="0"/>
              </a:rPr>
              <a:t>S</a:t>
            </a:r>
            <a:r>
              <a:rPr lang="hr-HR" altLang="zh-CN" dirty="0" err="1">
                <a:latin typeface="Consolas" charset="0"/>
              </a:rPr>
              <a:t>ansa</a:t>
            </a:r>
            <a:r>
              <a:rPr lang="zh-CN" altLang="en-US" dirty="0">
                <a:latin typeface="Consolas" charset="0"/>
              </a:rPr>
              <a:t>   </a:t>
            </a:r>
            <a:r>
              <a:rPr lang="hr-HR" altLang="zh-CN" dirty="0">
                <a:latin typeface="Consolas" charset="0"/>
              </a:rPr>
              <a:t> | 8188708254 | 5ee2b8effce270183ef0f4c7d458b1ed95c0cce5 </a:t>
            </a:r>
            <a:endParaRPr lang="zh-CN" altLang="en-US" dirty="0">
              <a:latin typeface="Consolas" charset="0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Consolas" charset="0"/>
              </a:rPr>
              <a:t>H</a:t>
            </a:r>
            <a:r>
              <a:rPr lang="hr-HR" altLang="zh-CN" dirty="0" err="1">
                <a:latin typeface="Consolas" charset="0"/>
              </a:rPr>
              <a:t>odor</a:t>
            </a:r>
            <a:r>
              <a:rPr lang="zh-CN" altLang="en-US" dirty="0">
                <a:latin typeface="Consolas" charset="0"/>
              </a:rPr>
              <a:t>   </a:t>
            </a:r>
            <a:r>
              <a:rPr lang="hr-HR" altLang="zh-CN" dirty="0">
                <a:latin typeface="Consolas" charset="0"/>
              </a:rPr>
              <a:t> | 6209415273 | f7e17e61376f16ca23560915b578d923d86e0319 </a:t>
            </a:r>
            <a:endParaRPr lang="hr-HR" altLang="zh-CN" dirty="0">
              <a:effectLst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187624" y="3767470"/>
            <a:ext cx="653447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 err="1">
                <a:latin typeface="Consolas" charset="0"/>
              </a:rPr>
              <a:t>check_password</a:t>
            </a:r>
            <a:r>
              <a:rPr lang="en-US" altLang="zh-CN" dirty="0">
                <a:latin typeface="Consolas" charset="0"/>
              </a:rPr>
              <a:t>(</a:t>
            </a:r>
            <a:r>
              <a:rPr lang="en-US" altLang="zh-CN" b="1" dirty="0">
                <a:solidFill>
                  <a:srgbClr val="9335FF"/>
                </a:solidFill>
                <a:latin typeface="Consolas" charset="0"/>
              </a:rPr>
              <a:t>username</a:t>
            </a:r>
            <a:r>
              <a:rPr lang="en-US" altLang="zh-CN" dirty="0">
                <a:latin typeface="Consolas" charset="0"/>
              </a:rPr>
              <a:t>, </a:t>
            </a:r>
            <a:r>
              <a:rPr lang="en-US" altLang="zh-CN" dirty="0" err="1">
                <a:latin typeface="Consolas" charset="0"/>
              </a:rPr>
              <a:t>inputted_password</a:t>
            </a:r>
            <a:r>
              <a:rPr lang="en-US" altLang="zh-CN" dirty="0">
                <a:latin typeface="Consolas" charset="0"/>
              </a:rPr>
              <a:t>) </a:t>
            </a:r>
            <a:r>
              <a:rPr lang="zh-CN" altLang="en-US" dirty="0">
                <a:latin typeface="Consolas" charset="0"/>
              </a:rPr>
              <a:t>   </a:t>
            </a:r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0093FF"/>
                </a:solidFill>
                <a:latin typeface="Consolas" charset="0"/>
              </a:rPr>
              <a:t>    </a:t>
            </a:r>
            <a:r>
              <a:rPr lang="en-US" altLang="zh-CN" b="1" dirty="0" err="1">
                <a:solidFill>
                  <a:srgbClr val="0093FF"/>
                </a:solidFill>
                <a:latin typeface="Consolas" charset="0"/>
              </a:rPr>
              <a:t>stored_hash</a:t>
            </a:r>
            <a:r>
              <a:rPr lang="en-US" altLang="zh-CN" b="1" dirty="0">
                <a:solidFill>
                  <a:srgbClr val="0093FF"/>
                </a:solidFill>
                <a:latin typeface="Consolas" charset="0"/>
              </a:rPr>
              <a:t> </a:t>
            </a:r>
            <a:r>
              <a:rPr lang="en-US" altLang="zh-CN" dirty="0">
                <a:latin typeface="Consolas" charset="0"/>
              </a:rPr>
              <a:t>= </a:t>
            </a:r>
            <a:r>
              <a:rPr lang="en-US" altLang="zh-CN" dirty="0" err="1">
                <a:latin typeface="Consolas" charset="0"/>
              </a:rPr>
              <a:t>accounts_table</a:t>
            </a:r>
            <a:r>
              <a:rPr lang="en-US" altLang="zh-CN" dirty="0">
                <a:latin typeface="Consolas" charset="0"/>
              </a:rPr>
              <a:t>[</a:t>
            </a:r>
            <a:r>
              <a:rPr lang="en-US" altLang="zh-CN" b="1" dirty="0">
                <a:solidFill>
                  <a:srgbClr val="9335FF"/>
                </a:solidFill>
                <a:latin typeface="Consolas" charset="0"/>
              </a:rPr>
              <a:t>username</a:t>
            </a:r>
            <a:r>
              <a:rPr lang="en-US" altLang="zh-CN" dirty="0">
                <a:latin typeface="Consolas" charset="0"/>
              </a:rPr>
              <a:t>] </a:t>
            </a:r>
            <a:endParaRPr lang="zh-CN" altLang="en-US" dirty="0">
              <a:latin typeface="Consolas" charset="0"/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FF7C77"/>
                </a:solidFill>
                <a:latin typeface="Consolas" charset="0"/>
              </a:rPr>
              <a:t>    </a:t>
            </a:r>
            <a:r>
              <a:rPr lang="en-US" altLang="zh-CN" b="1" dirty="0" err="1">
                <a:solidFill>
                  <a:srgbClr val="FF7C77"/>
                </a:solidFill>
                <a:latin typeface="Consolas" charset="0"/>
              </a:rPr>
              <a:t>inputted_hash</a:t>
            </a:r>
            <a:r>
              <a:rPr lang="en-US" altLang="zh-CN" b="1" dirty="0">
                <a:solidFill>
                  <a:srgbClr val="FF7C77"/>
                </a:solidFill>
                <a:latin typeface="Consolas" charset="0"/>
              </a:rPr>
              <a:t> </a:t>
            </a:r>
            <a:r>
              <a:rPr lang="en-US" altLang="zh-CN" dirty="0">
                <a:latin typeface="Consolas" charset="0"/>
              </a:rPr>
              <a:t>= hash(</a:t>
            </a:r>
            <a:r>
              <a:rPr lang="en-US" altLang="zh-CN" dirty="0" err="1">
                <a:latin typeface="Consolas" charset="0"/>
              </a:rPr>
              <a:t>inputted_password</a:t>
            </a:r>
            <a:r>
              <a:rPr lang="en-US" altLang="zh-CN" dirty="0">
                <a:latin typeface="Consolas" charset="0"/>
              </a:rPr>
              <a:t> | </a:t>
            </a:r>
            <a:r>
              <a:rPr lang="en-US" altLang="zh-CN" b="1" dirty="0">
                <a:latin typeface="Consolas" charset="0"/>
              </a:rPr>
              <a:t>salt</a:t>
            </a:r>
            <a:r>
              <a:rPr lang="en-US" altLang="zh-CN" dirty="0">
                <a:latin typeface="Consolas" charset="0"/>
              </a:rPr>
              <a:t>) </a:t>
            </a:r>
            <a:endParaRPr lang="zh-CN" altLang="en-US" dirty="0">
              <a:latin typeface="Consolas" charset="0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Consolas" charset="0"/>
              </a:rPr>
              <a:t>    </a:t>
            </a:r>
            <a:r>
              <a:rPr lang="en-US" altLang="zh-CN" dirty="0">
                <a:latin typeface="Consolas" charset="0"/>
              </a:rPr>
              <a:t>return </a:t>
            </a:r>
            <a:r>
              <a:rPr lang="en-US" altLang="zh-CN" b="1" dirty="0" err="1">
                <a:solidFill>
                  <a:srgbClr val="0093FF"/>
                </a:solidFill>
                <a:latin typeface="Consolas" charset="0"/>
              </a:rPr>
              <a:t>stored_hash</a:t>
            </a:r>
            <a:r>
              <a:rPr lang="en-US" altLang="zh-CN" b="1" dirty="0">
                <a:solidFill>
                  <a:srgbClr val="0093FF"/>
                </a:solidFill>
                <a:latin typeface="Consolas" charset="0"/>
              </a:rPr>
              <a:t> </a:t>
            </a:r>
            <a:r>
              <a:rPr lang="en-US" altLang="zh-CN" dirty="0">
                <a:latin typeface="Consolas" charset="0"/>
              </a:rPr>
              <a:t>== </a:t>
            </a:r>
            <a:r>
              <a:rPr lang="en-US" altLang="zh-CN" b="1" dirty="0" err="1">
                <a:solidFill>
                  <a:srgbClr val="FF7C77"/>
                </a:solidFill>
                <a:latin typeface="Consolas" charset="0"/>
              </a:rPr>
              <a:t>inputted_hash</a:t>
            </a:r>
            <a:r>
              <a:rPr lang="en-US" altLang="zh-CN" b="1" dirty="0">
                <a:solidFill>
                  <a:srgbClr val="FF7C77"/>
                </a:solidFill>
                <a:latin typeface="Consolas" charset="0"/>
              </a:rPr>
              <a:t> </a:t>
            </a:r>
            <a:endParaRPr lang="en-US" altLang="zh-CN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5648095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28866"/>
            <a:ext cx="8507288" cy="952500"/>
          </a:xfrm>
        </p:spPr>
        <p:txBody>
          <a:bodyPr>
            <a:noAutofit/>
          </a:bodyPr>
          <a:lstStyle/>
          <a:p>
            <a:r>
              <a:rPr kumimoji="1" lang="en-US" altLang="zh-CN" sz="2800" dirty="0"/>
              <a:t>2 Steps towards Building a More Secure System</a:t>
            </a:r>
            <a:endParaRPr kumimoji="1" lang="zh-CN" altLang="en-US" sz="28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How to make progress in building a secure system?</a:t>
            </a:r>
          </a:p>
          <a:p>
            <a:pPr lvl="1"/>
            <a:r>
              <a:rPr lang="en-US" altLang="zh-CN" dirty="0"/>
              <a:t>Be clear about goals: "</a:t>
            </a:r>
            <a:r>
              <a:rPr lang="en-US" altLang="zh-CN" b="1" dirty="0">
                <a:solidFill>
                  <a:schemeClr val="accent1"/>
                </a:solidFill>
              </a:rPr>
              <a:t>policy</a:t>
            </a:r>
            <a:r>
              <a:rPr lang="en-US" altLang="zh-CN" dirty="0"/>
              <a:t>"</a:t>
            </a:r>
          </a:p>
          <a:p>
            <a:pPr lvl="1"/>
            <a:r>
              <a:rPr lang="en-US" altLang="zh-CN" dirty="0"/>
              <a:t>Be clear about assumptions: "</a:t>
            </a:r>
            <a:r>
              <a:rPr lang="en-US" altLang="zh-CN" b="1" dirty="0">
                <a:solidFill>
                  <a:schemeClr val="accent1"/>
                </a:solidFill>
              </a:rPr>
              <a:t>threat model</a:t>
            </a:r>
            <a:r>
              <a:rPr lang="en-US" altLang="zh-CN" dirty="0"/>
              <a:t>"</a:t>
            </a: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7FB38-4DA8-4D40-A1B7-468F17DAFC82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63471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Bootstrap Authentication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zh-CN" sz="2600" dirty="0"/>
              <a:t>Do</a:t>
            </a:r>
            <a:r>
              <a:rPr lang="zh-CN" altLang="en-US" sz="2600" dirty="0"/>
              <a:t> </a:t>
            </a:r>
            <a:r>
              <a:rPr lang="en-US" altLang="zh-CN" sz="2600" dirty="0"/>
              <a:t>not want to continuously authenticate with password for every command</a:t>
            </a:r>
          </a:p>
          <a:p>
            <a:pPr lvl="1"/>
            <a:r>
              <a:rPr lang="en-US" altLang="zh-CN" sz="2400" dirty="0"/>
              <a:t>Typing, storing, transmitting, checking password: risk of compromise</a:t>
            </a:r>
          </a:p>
          <a:p>
            <a:pPr lvl="1"/>
            <a:endParaRPr lang="en-US" altLang="zh-CN" sz="2400" dirty="0"/>
          </a:p>
          <a:p>
            <a:r>
              <a:rPr lang="en-US" altLang="zh-CN" sz="2600" dirty="0"/>
              <a:t>In Unix login:</a:t>
            </a:r>
          </a:p>
          <a:p>
            <a:pPr lvl="1"/>
            <a:r>
              <a:rPr lang="en-US" altLang="zh-CN" sz="2400" dirty="0"/>
              <a:t>Login process exchanges password for </a:t>
            </a:r>
            <a:r>
              <a:rPr lang="en-US" altLang="zh-CN" sz="2400" b="1" dirty="0" err="1"/>
              <a:t>userid</a:t>
            </a:r>
            <a:endParaRPr lang="en-US" altLang="zh-CN" sz="2400" b="1" dirty="0"/>
          </a:p>
          <a:p>
            <a:pPr lvl="1"/>
            <a:endParaRPr lang="en-US" altLang="zh-CN" sz="2400" b="1" dirty="0"/>
          </a:p>
          <a:p>
            <a:r>
              <a:rPr lang="en-US" altLang="zh-CN" sz="2600" dirty="0"/>
              <a:t>In web applications:</a:t>
            </a:r>
          </a:p>
          <a:p>
            <a:pPr lvl="1"/>
            <a:r>
              <a:rPr lang="en-US" altLang="zh-CN" sz="2400" dirty="0"/>
              <a:t>Often exchange password for a session </a:t>
            </a:r>
            <a:r>
              <a:rPr lang="en-US" altLang="zh-CN" sz="2400" b="1" dirty="0"/>
              <a:t>cookie</a:t>
            </a:r>
          </a:p>
          <a:p>
            <a:pPr lvl="1"/>
            <a:r>
              <a:rPr lang="en-US" altLang="zh-CN" sz="2400" dirty="0"/>
              <a:t>Can think of it as a temporary password that's good for limited time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7FB38-4DA8-4D40-A1B7-468F17DAFC82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92298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Session Cookies: </a:t>
            </a:r>
            <a:r>
              <a:rPr lang="en-US" altLang="zh-CN" dirty="0" err="1"/>
              <a:t>Strawman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zh-CN" sz="2200" dirty="0"/>
              <a:t>First check username and password,</a:t>
            </a:r>
            <a:r>
              <a:rPr lang="zh-CN" altLang="en-US" sz="2200" dirty="0"/>
              <a:t> </a:t>
            </a:r>
            <a:r>
              <a:rPr lang="en-US" altLang="zh-CN" sz="2200" dirty="0"/>
              <a:t>if ok, send:</a:t>
            </a:r>
          </a:p>
          <a:p>
            <a:endParaRPr lang="zh-CN" altLang="en-US" sz="2400" dirty="0"/>
          </a:p>
          <a:p>
            <a:endParaRPr lang="en-US" altLang="zh-CN" sz="2400" dirty="0"/>
          </a:p>
          <a:p>
            <a:r>
              <a:rPr lang="en-US" altLang="zh-CN" sz="2200" dirty="0"/>
              <a:t>Use the tuple to authenticate user for a period of time</a:t>
            </a:r>
          </a:p>
          <a:p>
            <a:pPr lvl="1"/>
            <a:r>
              <a:rPr lang="en-US" altLang="zh-CN" sz="2000" dirty="0"/>
              <a:t>Nice property: no need to store password in memory, or re-enter it often</a:t>
            </a:r>
          </a:p>
          <a:p>
            <a:pPr lvl="1"/>
            <a:r>
              <a:rPr lang="en-US" altLang="zh-CN" sz="2000" i="1" dirty="0" err="1"/>
              <a:t>Server_key</a:t>
            </a:r>
            <a:r>
              <a:rPr lang="en-US" altLang="zh-CN" sz="2000" dirty="0"/>
              <a:t> is there to ensure users can't fabricate hash themselves</a:t>
            </a:r>
          </a:p>
          <a:p>
            <a:pPr lvl="1"/>
            <a:r>
              <a:rPr lang="en-US" altLang="zh-CN" sz="2000" dirty="0"/>
              <a:t>Arbitrary secret string on server, can be changed (invalidating cookies)</a:t>
            </a:r>
          </a:p>
          <a:p>
            <a:pPr lvl="1"/>
            <a:r>
              <a:rPr lang="en-US" altLang="zh-CN" sz="2000" dirty="0"/>
              <a:t>Can verify that the username and expiration time is valid by checking hash</a:t>
            </a:r>
          </a:p>
          <a:p>
            <a:endParaRPr kumimoji="1" lang="zh-CN" altLang="en-US" sz="2400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7FB38-4DA8-4D40-A1B7-468F17DAFC82}" type="slidenum">
              <a:rPr lang="zh-CN" altLang="en-US" smtClean="0"/>
              <a:t>21</a:t>
            </a:fld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714400" y="1660418"/>
            <a:ext cx="7715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Consolas" charset="0"/>
              </a:rPr>
              <a:t>{</a:t>
            </a:r>
            <a:r>
              <a:rPr lang="en-US" altLang="zh-CN" b="1" dirty="0">
                <a:solidFill>
                  <a:srgbClr val="FF7C77"/>
                </a:solidFill>
                <a:latin typeface="Consolas" charset="0"/>
              </a:rPr>
              <a:t>username</a:t>
            </a:r>
            <a:r>
              <a:rPr lang="en-US" altLang="zh-CN" b="1" dirty="0">
                <a:latin typeface="Consolas" charset="0"/>
              </a:rPr>
              <a:t>, </a:t>
            </a:r>
            <a:r>
              <a:rPr lang="en-US" altLang="zh-CN" b="1" dirty="0">
                <a:solidFill>
                  <a:srgbClr val="0093FF"/>
                </a:solidFill>
                <a:latin typeface="Consolas" charset="0"/>
              </a:rPr>
              <a:t>expiration</a:t>
            </a:r>
            <a:r>
              <a:rPr lang="en-US" altLang="zh-CN" b="1" dirty="0">
                <a:latin typeface="Consolas" charset="0"/>
              </a:rPr>
              <a:t>, H(</a:t>
            </a:r>
            <a:r>
              <a:rPr lang="en-US" altLang="zh-CN" b="1" dirty="0" err="1">
                <a:solidFill>
                  <a:srgbClr val="9335FF"/>
                </a:solidFill>
                <a:latin typeface="Consolas" charset="0"/>
              </a:rPr>
              <a:t>server_key</a:t>
            </a:r>
            <a:r>
              <a:rPr lang="en-US" altLang="zh-CN" b="1" dirty="0">
                <a:solidFill>
                  <a:srgbClr val="9335FF"/>
                </a:solidFill>
                <a:latin typeface="Consolas" charset="0"/>
              </a:rPr>
              <a:t> </a:t>
            </a:r>
            <a:r>
              <a:rPr lang="en-US" altLang="zh-CN" b="1" dirty="0">
                <a:latin typeface="Consolas" charset="0"/>
              </a:rPr>
              <a:t>| </a:t>
            </a:r>
            <a:r>
              <a:rPr lang="en-US" altLang="zh-CN" b="1" dirty="0">
                <a:solidFill>
                  <a:srgbClr val="FF7C77"/>
                </a:solidFill>
                <a:latin typeface="Consolas" charset="0"/>
              </a:rPr>
              <a:t>username </a:t>
            </a:r>
            <a:r>
              <a:rPr lang="en-US" altLang="zh-CN" b="1" dirty="0">
                <a:latin typeface="Consolas" charset="0"/>
              </a:rPr>
              <a:t>| </a:t>
            </a:r>
            <a:r>
              <a:rPr lang="en-US" altLang="zh-CN" b="1" dirty="0">
                <a:solidFill>
                  <a:srgbClr val="0093FF"/>
                </a:solidFill>
                <a:latin typeface="Consolas" charset="0"/>
              </a:rPr>
              <a:t>expiration</a:t>
            </a:r>
            <a:r>
              <a:rPr lang="en-US" altLang="zh-CN" b="1" dirty="0">
                <a:latin typeface="Consolas" charset="0"/>
              </a:rPr>
              <a:t>)} </a:t>
            </a:r>
            <a:endParaRPr lang="en-US" altLang="zh-CN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9718460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Session Cookies: </a:t>
            </a:r>
            <a:r>
              <a:rPr lang="en-US" altLang="zh-CN" dirty="0" err="1"/>
              <a:t>Strawman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000" dirty="0"/>
              <a:t>Problem: the same hash can be used for different username/expiration pairs!</a:t>
            </a:r>
          </a:p>
          <a:p>
            <a:pPr lvl="1"/>
            <a:r>
              <a:rPr lang="en-US" altLang="zh-CN" dirty="0"/>
              <a:t>E.g., "</a:t>
            </a:r>
            <a:r>
              <a:rPr lang="en-US" altLang="zh-CN" b="1" dirty="0">
                <a:solidFill>
                  <a:srgbClr val="0432FF"/>
                </a:solidFill>
              </a:rPr>
              <a:t>Ben</a:t>
            </a:r>
            <a:r>
              <a:rPr lang="en-US" altLang="zh-CN" dirty="0"/>
              <a:t>" and "</a:t>
            </a:r>
            <a:r>
              <a:rPr lang="en-US" altLang="zh-CN" b="1" dirty="0">
                <a:solidFill>
                  <a:srgbClr val="FF0000"/>
                </a:solidFill>
              </a:rPr>
              <a:t>22-May-2012</a:t>
            </a:r>
            <a:r>
              <a:rPr lang="en-US" altLang="zh-CN" dirty="0"/>
              <a:t>"</a:t>
            </a:r>
            <a:r>
              <a:rPr lang="zh-CN" altLang="en-US" dirty="0"/>
              <a:t> </a:t>
            </a:r>
            <a:r>
              <a:rPr lang="en-US" altLang="zh-CN" dirty="0"/>
              <a:t>may</a:t>
            </a:r>
            <a:r>
              <a:rPr lang="zh-CN" altLang="en-US" dirty="0"/>
              <a:t> </a:t>
            </a:r>
            <a:r>
              <a:rPr lang="en-US" altLang="zh-CN" dirty="0"/>
              <a:t>also</a:t>
            </a:r>
            <a:r>
              <a:rPr lang="zh-CN" altLang="en-US" dirty="0"/>
              <a:t> </a:t>
            </a:r>
            <a:r>
              <a:rPr lang="en-US" altLang="zh-CN" dirty="0"/>
              <a:t>be</a:t>
            </a:r>
            <a:r>
              <a:rPr lang="zh-CN" altLang="en-US" dirty="0"/>
              <a:t> </a:t>
            </a:r>
            <a:r>
              <a:rPr lang="en-US" altLang="zh-CN" dirty="0"/>
              <a:t>"</a:t>
            </a:r>
            <a:r>
              <a:rPr lang="en-US" altLang="zh-CN" b="1" dirty="0">
                <a:solidFill>
                  <a:srgbClr val="0432FF"/>
                </a:solidFill>
              </a:rPr>
              <a:t>Ben</a:t>
            </a:r>
            <a:r>
              <a:rPr lang="en-US" altLang="zh-CN" b="1" dirty="0">
                <a:solidFill>
                  <a:srgbClr val="FF0000"/>
                </a:solidFill>
              </a:rPr>
              <a:t>2</a:t>
            </a:r>
            <a:r>
              <a:rPr lang="en-US" altLang="zh-CN" dirty="0"/>
              <a:t>" and "</a:t>
            </a:r>
            <a:r>
              <a:rPr lang="en-US" altLang="zh-CN" b="1" dirty="0">
                <a:solidFill>
                  <a:srgbClr val="FF0000"/>
                </a:solidFill>
              </a:rPr>
              <a:t>2-May-2012</a:t>
            </a:r>
            <a:r>
              <a:rPr lang="en-US" altLang="zh-CN" dirty="0"/>
              <a:t>"</a:t>
            </a:r>
          </a:p>
          <a:p>
            <a:pPr lvl="1"/>
            <a:r>
              <a:rPr lang="en-US" altLang="zh-CN" dirty="0"/>
              <a:t>Concatenated string used to compute the hash is same in both cases!</a:t>
            </a:r>
          </a:p>
          <a:p>
            <a:pPr lvl="1"/>
            <a:r>
              <a:rPr lang="en-US" altLang="zh-CN" dirty="0"/>
              <a:t>Can impersonate someone with a similar username</a:t>
            </a:r>
          </a:p>
          <a:p>
            <a:pPr lvl="1"/>
            <a:endParaRPr lang="en-US" altLang="zh-CN" dirty="0"/>
          </a:p>
          <a:p>
            <a:r>
              <a:rPr lang="en-US" altLang="zh-CN" sz="2000" dirty="0"/>
              <a:t>Principle: be </a:t>
            </a:r>
            <a:r>
              <a:rPr lang="en-US" altLang="zh-CN" sz="2000" u="sng" dirty="0"/>
              <a:t>explicit</a:t>
            </a:r>
            <a:r>
              <a:rPr lang="en-US" altLang="zh-CN" sz="2000" dirty="0"/>
              <a:t> and </a:t>
            </a:r>
            <a:r>
              <a:rPr lang="en-US" altLang="zh-CN" sz="2000" u="sng" dirty="0"/>
              <a:t>unambiguous</a:t>
            </a:r>
            <a:r>
              <a:rPr lang="en-US" altLang="zh-CN" sz="2000" dirty="0"/>
              <a:t> when it comes to security</a:t>
            </a:r>
          </a:p>
          <a:p>
            <a:pPr lvl="1"/>
            <a:r>
              <a:rPr lang="en-US" altLang="zh-CN" dirty="0"/>
              <a:t>E.g., use an invertible delimiter scheme for hashing several parts together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7FB38-4DA8-4D40-A1B7-468F17DAFC82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261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Phishing Attacks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Adversary tricks user into visiting legitimate-looking web site (e.g., bank)</a:t>
            </a:r>
          </a:p>
          <a:p>
            <a:pPr lvl="1"/>
            <a:r>
              <a:rPr lang="en-US" altLang="zh-CN" dirty="0"/>
              <a:t>Asks for username/</a:t>
            </a:r>
            <a:r>
              <a:rPr lang="en-US" altLang="zh-CN" dirty="0" err="1"/>
              <a:t>passwd</a:t>
            </a:r>
            <a:endParaRPr lang="en-US" altLang="zh-CN" dirty="0"/>
          </a:p>
          <a:p>
            <a:pPr lvl="1"/>
            <a:r>
              <a:rPr lang="en-US" altLang="zh-CN" dirty="0"/>
              <a:t>Actually a different server operated by adversary</a:t>
            </a:r>
          </a:p>
          <a:p>
            <a:pPr lvl="2"/>
            <a:r>
              <a:rPr lang="en-US" altLang="zh-CN" sz="1600" dirty="0"/>
              <a:t>E.g., </a:t>
            </a:r>
            <a:r>
              <a:rPr lang="en-US" altLang="zh-CN" sz="1600" b="1" dirty="0"/>
              <a:t>bank</a:t>
            </a:r>
            <a:r>
              <a:rPr lang="en-US" altLang="zh-CN" sz="1600" b="1" u="sng" dirty="0">
                <a:solidFill>
                  <a:srgbClr val="FF0000"/>
                </a:solidFill>
              </a:rPr>
              <a:t>0</a:t>
            </a:r>
            <a:r>
              <a:rPr lang="en-US" altLang="zh-CN" sz="1600" b="1" dirty="0"/>
              <a:t>famerica.com</a:t>
            </a:r>
            <a:r>
              <a:rPr lang="en-US" altLang="zh-CN" sz="1600" dirty="0"/>
              <a:t> instead of </a:t>
            </a:r>
            <a:r>
              <a:rPr lang="en-US" altLang="zh-CN" sz="1600" b="1" dirty="0" err="1"/>
              <a:t>bank</a:t>
            </a:r>
            <a:r>
              <a:rPr lang="en-US" altLang="zh-CN" sz="1600" b="1" u="sng" dirty="0" err="1">
                <a:solidFill>
                  <a:srgbClr val="FF0000"/>
                </a:solidFill>
              </a:rPr>
              <a:t>o</a:t>
            </a:r>
            <a:r>
              <a:rPr lang="en-US" altLang="zh-CN" sz="1600" b="1" dirty="0" err="1"/>
              <a:t>famerica.com</a:t>
            </a:r>
            <a:endParaRPr lang="en-US" altLang="zh-CN" sz="1600" b="1" dirty="0"/>
          </a:p>
          <a:p>
            <a:pPr lvl="1"/>
            <a:r>
              <a:rPr lang="en-US" altLang="zh-CN" dirty="0"/>
              <a:t>Stores any username/</a:t>
            </a:r>
            <a:r>
              <a:rPr lang="en-US" altLang="zh-CN" dirty="0" err="1"/>
              <a:t>passwd</a:t>
            </a:r>
            <a:r>
              <a:rPr lang="en-US" altLang="zh-CN" dirty="0"/>
              <a:t> entered by victims</a:t>
            </a:r>
          </a:p>
          <a:p>
            <a:pPr lvl="1"/>
            <a:r>
              <a:rPr lang="en-US" altLang="zh-CN" dirty="0"/>
              <a:t>Adversary can now impersonate victims on the real web site</a:t>
            </a:r>
          </a:p>
          <a:p>
            <a:endParaRPr kumimoji="1" lang="zh-CN" altLang="en-US" sz="2000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7FB38-4DA8-4D40-A1B7-468F17DAFC82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32195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Key Problem of Password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000" dirty="0"/>
              <a:t>Key problem: once you send a password to the server, it can impersonate you</a:t>
            </a:r>
          </a:p>
          <a:p>
            <a:pPr lvl="1"/>
            <a:r>
              <a:rPr lang="en-US" altLang="zh-CN" sz="2000" dirty="0"/>
              <a:t>Solved part of the problem by hashing the password database</a:t>
            </a:r>
          </a:p>
          <a:p>
            <a:pPr lvl="1"/>
            <a:r>
              <a:rPr lang="en-US" altLang="zh-CN" sz="2000" dirty="0"/>
              <a:t>But still sending the password to the server to verify on login</a:t>
            </a:r>
          </a:p>
          <a:p>
            <a:endParaRPr kumimoji="1" lang="zh-CN" altLang="en-US" sz="2400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7FB38-4DA8-4D40-A1B7-468F17DAFC82}" type="slidenum">
              <a:rPr lang="zh-CN" altLang="en-US" smtClean="0"/>
              <a:t>24</a:t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1800" y="3505572"/>
            <a:ext cx="3352800" cy="14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1426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Tech 1: challenge-response scheme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000" dirty="0"/>
              <a:t>Challenge-response </a:t>
            </a:r>
          </a:p>
          <a:p>
            <a:pPr lvl="1"/>
            <a:r>
              <a:rPr lang="en-US" altLang="zh-CN" sz="2000" dirty="0"/>
              <a:t>Server chooses a random value </a:t>
            </a:r>
            <a:r>
              <a:rPr lang="en-US" altLang="zh-CN" sz="2000" b="1" dirty="0"/>
              <a:t>R</a:t>
            </a:r>
            <a:r>
              <a:rPr lang="en-US" altLang="zh-CN" sz="2000" dirty="0"/>
              <a:t>, sends it to client</a:t>
            </a:r>
          </a:p>
          <a:p>
            <a:pPr lvl="1"/>
            <a:r>
              <a:rPr lang="en-US" altLang="zh-CN" sz="2000" dirty="0"/>
              <a:t>Client computes </a:t>
            </a:r>
            <a:r>
              <a:rPr lang="en-US" altLang="zh-CN" sz="2000" b="1" dirty="0"/>
              <a:t>H(R + password)</a:t>
            </a:r>
            <a:r>
              <a:rPr lang="en-US" altLang="zh-CN" sz="2000" dirty="0"/>
              <a:t> and sends to server</a:t>
            </a:r>
          </a:p>
          <a:p>
            <a:pPr lvl="1"/>
            <a:r>
              <a:rPr lang="en-US" altLang="zh-CN" sz="2000" dirty="0"/>
              <a:t>Server checks if this matches its computation of hash with expected password</a:t>
            </a:r>
          </a:p>
          <a:p>
            <a:pPr lvl="1"/>
            <a:r>
              <a:rPr lang="en-US" altLang="zh-CN" sz="2000" dirty="0"/>
              <a:t>If the server didn't already know password, still doesn't know</a:t>
            </a:r>
          </a:p>
          <a:p>
            <a:endParaRPr kumimoji="1" lang="zh-CN" altLang="en-US" sz="2400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7FB38-4DA8-4D40-A1B7-468F17DAFC82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27517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Tech 1: challenge-response scheme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33500"/>
            <a:ext cx="8229600" cy="4188295"/>
          </a:xfrm>
        </p:spPr>
        <p:txBody>
          <a:bodyPr>
            <a:normAutofit/>
          </a:bodyPr>
          <a:lstStyle/>
          <a:p>
            <a:endParaRPr kumimoji="1" lang="en-US" altLang="zh-CN" dirty="0"/>
          </a:p>
          <a:p>
            <a:endParaRPr kumimoji="1" lang="zh-CN" altLang="en-US" dirty="0"/>
          </a:p>
          <a:p>
            <a:endParaRPr kumimoji="1" lang="zh-CN" altLang="en-US" dirty="0"/>
          </a:p>
          <a:p>
            <a:endParaRPr kumimoji="1" lang="zh-CN" altLang="en-US" dirty="0"/>
          </a:p>
          <a:p>
            <a:endParaRPr kumimoji="1" lang="zh-CN" altLang="en-US" dirty="0"/>
          </a:p>
          <a:p>
            <a:endParaRPr lang="zh-CN" altLang="en-US" dirty="0"/>
          </a:p>
          <a:p>
            <a:r>
              <a:rPr lang="en-US" altLang="zh-CN" dirty="0"/>
              <a:t>Adversary only learns H(</a:t>
            </a:r>
            <a:r>
              <a:rPr lang="en-US" altLang="zh-CN" b="1" dirty="0"/>
              <a:t>valarMorghul1s </a:t>
            </a:r>
            <a:r>
              <a:rPr lang="en-US" altLang="zh-CN" dirty="0"/>
              <a:t>| </a:t>
            </a:r>
            <a:r>
              <a:rPr lang="en-US" altLang="zh-CN" b="1" dirty="0"/>
              <a:t>458643</a:t>
            </a:r>
            <a:r>
              <a:rPr lang="en-US" altLang="zh-CN" dirty="0"/>
              <a:t>); can</a:t>
            </a:r>
            <a:r>
              <a:rPr lang="zh-CN" altLang="en-US" dirty="0"/>
              <a:t> </a:t>
            </a:r>
            <a:r>
              <a:rPr lang="en-US" altLang="zh-CN" dirty="0"/>
              <a:t>not recover the password from that </a:t>
            </a:r>
          </a:p>
          <a:p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1127182"/>
            <a:ext cx="8229600" cy="2762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0570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dirty="0"/>
              <a:t>Tech 2: use passwords to authenticate the server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417340"/>
            <a:ext cx="8229600" cy="4140460"/>
          </a:xfrm>
        </p:spPr>
        <p:txBody>
          <a:bodyPr>
            <a:normAutofit/>
          </a:bodyPr>
          <a:lstStyle/>
          <a:p>
            <a:r>
              <a:rPr lang="en-US" altLang="zh-CN" sz="2000" dirty="0"/>
              <a:t>Make the server prove it knows your password</a:t>
            </a:r>
          </a:p>
          <a:p>
            <a:pPr lvl="1"/>
            <a:r>
              <a:rPr lang="en-US" altLang="zh-CN" dirty="0"/>
              <a:t>Client chooses </a:t>
            </a:r>
            <a:r>
              <a:rPr lang="en-US" altLang="zh-CN" b="1" dirty="0"/>
              <a:t>Q</a:t>
            </a:r>
            <a:r>
              <a:rPr lang="en-US" altLang="zh-CN" dirty="0"/>
              <a:t>, sends to server, server computes </a:t>
            </a:r>
            <a:r>
              <a:rPr lang="en-US" altLang="zh-CN" b="1" dirty="0"/>
              <a:t>H(Q + password)</a:t>
            </a:r>
            <a:r>
              <a:rPr lang="en-US" altLang="zh-CN" dirty="0"/>
              <a:t>, replies</a:t>
            </a:r>
          </a:p>
          <a:p>
            <a:pPr lvl="1"/>
            <a:r>
              <a:rPr lang="en-US" altLang="zh-CN" dirty="0"/>
              <a:t>Only the authentic server would know your password!</a:t>
            </a:r>
          </a:p>
          <a:p>
            <a:r>
              <a:rPr lang="en-US" altLang="zh-CN" sz="2000" dirty="0"/>
              <a:t>Unfortunately, not many systems use this in practice</a:t>
            </a:r>
          </a:p>
          <a:p>
            <a:pPr lvl="1"/>
            <a:r>
              <a:rPr lang="en-US" altLang="zh-CN" dirty="0"/>
              <a:t>In part because app developers just care about app authenticating user...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7FB38-4DA8-4D40-A1B7-468F17DAFC82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22715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dirty="0"/>
              <a:t>Tech 2: use passwords to authenticate the server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45332"/>
            <a:ext cx="8229600" cy="4212468"/>
          </a:xfrm>
        </p:spPr>
        <p:txBody>
          <a:bodyPr>
            <a:normAutofit/>
          </a:bodyPr>
          <a:lstStyle/>
          <a:p>
            <a:r>
              <a:rPr lang="en-US" altLang="zh-CN" sz="2000" b="1" dirty="0"/>
              <a:t>Complication</a:t>
            </a:r>
            <a:r>
              <a:rPr lang="en-US" altLang="zh-CN" sz="2000" dirty="0"/>
              <a:t>: could be used with first scheme to fool server!</a:t>
            </a:r>
          </a:p>
          <a:p>
            <a:pPr lvl="1"/>
            <a:r>
              <a:rPr lang="en-US" altLang="zh-CN" dirty="0"/>
              <a:t>First, try to log into the server: get the server's challenge </a:t>
            </a:r>
            <a:r>
              <a:rPr lang="en-US" altLang="zh-CN" b="1" dirty="0"/>
              <a:t>R</a:t>
            </a:r>
          </a:p>
          <a:p>
            <a:pPr lvl="1"/>
            <a:r>
              <a:rPr lang="en-US" altLang="zh-CN" dirty="0"/>
              <a:t>Then, decide you want to test the server: send it the same </a:t>
            </a:r>
            <a:r>
              <a:rPr lang="en-US" altLang="zh-CN" b="1" dirty="0"/>
              <a:t>R</a:t>
            </a:r>
          </a:p>
          <a:p>
            <a:pPr lvl="1"/>
            <a:r>
              <a:rPr lang="en-US" altLang="zh-CN" dirty="0"/>
              <a:t>Send server's reply back to it as response to the original challenge</a:t>
            </a:r>
          </a:p>
          <a:p>
            <a:r>
              <a:rPr lang="en-US" altLang="zh-CN" sz="2000" b="1" dirty="0"/>
              <a:t>Principle</a:t>
            </a:r>
            <a:r>
              <a:rPr lang="en-US" altLang="zh-CN" sz="2000" dirty="0"/>
              <a:t>: be explicit, again!</a:t>
            </a:r>
          </a:p>
          <a:p>
            <a:pPr lvl="1"/>
            <a:r>
              <a:rPr lang="en-US" altLang="zh-CN" dirty="0"/>
              <a:t>E.g., hash the intended recipient of response (e.g., client or server), and have the recipient verify it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7FB38-4DA8-4D40-A1B7-468F17DAFC82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88193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Tech 3: turn offline into online attack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129308"/>
            <a:ext cx="8579296" cy="3771636"/>
          </a:xfrm>
        </p:spPr>
        <p:txBody>
          <a:bodyPr>
            <a:noAutofit/>
          </a:bodyPr>
          <a:lstStyle/>
          <a:p>
            <a:r>
              <a:rPr lang="en-US" altLang="zh-CN" dirty="0"/>
              <a:t>Turn phishing attacks from </a:t>
            </a:r>
            <a:r>
              <a:rPr lang="en-US" altLang="zh-CN" b="1" dirty="0"/>
              <a:t>offline</a:t>
            </a:r>
            <a:r>
              <a:rPr lang="en-US" altLang="zh-CN" dirty="0"/>
              <a:t> into </a:t>
            </a:r>
            <a:r>
              <a:rPr lang="en-US" altLang="zh-CN" b="1" dirty="0"/>
              <a:t>online</a:t>
            </a:r>
            <a:r>
              <a:rPr lang="en-US" altLang="zh-CN" dirty="0"/>
              <a:t> attacks</a:t>
            </a:r>
          </a:p>
          <a:p>
            <a:pPr lvl="1"/>
            <a:r>
              <a:rPr lang="en-US" altLang="zh-CN" dirty="0"/>
              <a:t>If adversary doesn't have the right image, users will know the site is fake</a:t>
            </a:r>
          </a:p>
          <a:p>
            <a:pPr lvl="1"/>
            <a:r>
              <a:rPr lang="en-US" altLang="zh-CN" dirty="0"/>
              <a:t>Adversary could talk to real site, fetch image for each user that logs in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7FB38-4DA8-4D40-A1B7-468F17DAFC82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48859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Policy: Goals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Information security goals:</a:t>
            </a:r>
          </a:p>
          <a:p>
            <a:pPr lvl="1"/>
            <a:r>
              <a:rPr lang="en-US" altLang="zh-CN" b="1" dirty="0"/>
              <a:t>Confidentiality</a:t>
            </a:r>
            <a:r>
              <a:rPr lang="en-US" altLang="zh-CN" dirty="0"/>
              <a:t>: limit who can read data</a:t>
            </a:r>
          </a:p>
          <a:p>
            <a:pPr lvl="1"/>
            <a:r>
              <a:rPr lang="en-US" altLang="zh-CN" b="1" dirty="0"/>
              <a:t>Integrity</a:t>
            </a:r>
            <a:r>
              <a:rPr lang="en-US" altLang="zh-CN" dirty="0"/>
              <a:t>: limit who can write data</a:t>
            </a:r>
          </a:p>
          <a:p>
            <a:r>
              <a:rPr lang="en-US" altLang="zh-CN" dirty="0" err="1"/>
              <a:t>Liveness</a:t>
            </a:r>
            <a:r>
              <a:rPr lang="en-US" altLang="zh-CN" dirty="0"/>
              <a:t> goals:</a:t>
            </a:r>
          </a:p>
          <a:p>
            <a:pPr lvl="1"/>
            <a:r>
              <a:rPr lang="en-US" altLang="zh-CN" b="1" dirty="0"/>
              <a:t>Availability</a:t>
            </a:r>
            <a:r>
              <a:rPr lang="en-US" altLang="zh-CN" dirty="0"/>
              <a:t>: ensure service keeps operating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7FB38-4DA8-4D40-A1B7-468F17DAFC82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03048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"</a:t>
            </a:r>
            <a:r>
              <a:rPr kumimoji="1" lang="en-US" altLang="zh-CN" dirty="0" err="1"/>
              <a:t>Sitekey</a:t>
            </a:r>
            <a:r>
              <a:rPr kumimoji="1" lang="en-US" altLang="zh-CN" dirty="0"/>
              <a:t>"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7FB38-4DA8-4D40-A1B7-468F17DAFC82}" type="slidenum">
              <a:rPr lang="zh-CN" altLang="en-US" smtClean="0"/>
              <a:t>30</a:t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1036184"/>
            <a:ext cx="7812360" cy="4581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7157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Tech 3: turn offline into online attack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129308"/>
            <a:ext cx="8229600" cy="3771636"/>
          </a:xfrm>
        </p:spPr>
        <p:txBody>
          <a:bodyPr>
            <a:noAutofit/>
          </a:bodyPr>
          <a:lstStyle/>
          <a:p>
            <a:r>
              <a:rPr lang="en-US" altLang="zh-CN" sz="2000" dirty="0"/>
              <a:t>Why is it still useful, then?</a:t>
            </a:r>
          </a:p>
          <a:p>
            <a:pPr lvl="1"/>
            <a:r>
              <a:rPr lang="en-US" altLang="zh-CN" dirty="0"/>
              <a:t>Requires more efforts on adversary's part to mount attack</a:t>
            </a:r>
          </a:p>
          <a:p>
            <a:pPr lvl="1"/>
            <a:r>
              <a:rPr lang="en-US" altLang="zh-CN" dirty="0"/>
              <a:t>Even if adversary does this, bank can detect it</a:t>
            </a:r>
          </a:p>
          <a:p>
            <a:pPr lvl="1"/>
            <a:r>
              <a:rPr lang="en-US" altLang="zh-CN" dirty="0"/>
              <a:t>Watch for many requests coming from a single computer</a:t>
            </a:r>
          </a:p>
          <a:p>
            <a:pPr lvl="1"/>
            <a:r>
              <a:rPr lang="en-US" altLang="zh-CN" dirty="0"/>
              <a:t>That computer might be trying to impersonate site</a:t>
            </a:r>
          </a:p>
          <a:p>
            <a:pPr lvl="1"/>
            <a:r>
              <a:rPr lang="en-US" altLang="zh-CN" dirty="0"/>
              <a:t>Turns an offline/passive attack into an online/active attack</a:t>
            </a:r>
          </a:p>
          <a:p>
            <a:r>
              <a:rPr lang="en-US" altLang="zh-CN" sz="2000" dirty="0"/>
              <a:t>Key insight</a:t>
            </a:r>
          </a:p>
          <a:p>
            <a:pPr lvl="1"/>
            <a:r>
              <a:rPr lang="en-US" altLang="zh-CN" dirty="0"/>
              <a:t>Don't need perfect security, small improvements can help</a:t>
            </a:r>
          </a:p>
          <a:p>
            <a:endParaRPr kumimoji="1" lang="zh-CN" altLang="en-US" sz="2000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7FB38-4DA8-4D40-A1B7-468F17DAFC82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76166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Tech 4: Specific password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000" dirty="0"/>
              <a:t>Make passwords specific to a site</a:t>
            </a:r>
          </a:p>
          <a:p>
            <a:pPr lvl="1"/>
            <a:r>
              <a:rPr lang="en-US" altLang="zh-CN" sz="2000" dirty="0"/>
              <a:t>Instead of sending password, send H(</a:t>
            </a:r>
            <a:r>
              <a:rPr lang="en-US" altLang="zh-CN" sz="2000" dirty="0" err="1"/>
              <a:t>servername</a:t>
            </a:r>
            <a:r>
              <a:rPr lang="en-US" altLang="zh-CN" sz="2000" dirty="0"/>
              <a:t> + password)</a:t>
            </a:r>
          </a:p>
          <a:p>
            <a:pPr lvl="1"/>
            <a:r>
              <a:rPr lang="en-US" altLang="zh-CN" sz="2000" dirty="0"/>
              <a:t>Just like a basic password scheme, from the server's point of view</a:t>
            </a:r>
          </a:p>
          <a:p>
            <a:pPr lvl="1"/>
            <a:endParaRPr lang="en-US" altLang="zh-CN" sz="2000" dirty="0"/>
          </a:p>
          <a:p>
            <a:r>
              <a:rPr lang="en-US" altLang="zh-CN" sz="2000" dirty="0"/>
              <a:t>Except impersonator on another server gets diff passwd</a:t>
            </a:r>
          </a:p>
          <a:p>
            <a:r>
              <a:rPr lang="en-US" altLang="zh-CN" sz="2000" dirty="0"/>
              <a:t>Recommendation</a:t>
            </a:r>
            <a:endParaRPr lang="en-US" altLang="zh-CN" sz="2400" dirty="0"/>
          </a:p>
          <a:p>
            <a:pPr lvl="1"/>
            <a:r>
              <a:rPr lang="en-US" altLang="zh-CN" sz="2000" dirty="0"/>
              <a:t>E.g.,</a:t>
            </a:r>
            <a:r>
              <a:rPr lang="zh-CN" altLang="en-US" sz="2000" dirty="0"/>
              <a:t> </a:t>
            </a:r>
            <a:r>
              <a:rPr lang="en-US" altLang="zh-CN" sz="2000" dirty="0" err="1"/>
              <a:t>LastPass</a:t>
            </a:r>
            <a:endParaRPr lang="en-US" altLang="zh-CN" sz="2000" dirty="0"/>
          </a:p>
          <a:p>
            <a:endParaRPr kumimoji="1" lang="zh-CN" altLang="en-US" sz="2400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7FB38-4DA8-4D40-A1B7-468F17DAFC82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21893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Tech 5: one-time passwords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73324"/>
            <a:ext cx="8435280" cy="4320480"/>
          </a:xfrm>
        </p:spPr>
        <p:txBody>
          <a:bodyPr>
            <a:normAutofit fontScale="85000" lnSpcReduction="10000"/>
          </a:bodyPr>
          <a:lstStyle/>
          <a:p>
            <a:r>
              <a:rPr lang="en-US" altLang="zh-CN" sz="2400" dirty="0"/>
              <a:t>One-time Password</a:t>
            </a:r>
          </a:p>
          <a:p>
            <a:pPr lvl="1"/>
            <a:r>
              <a:rPr lang="en-US" altLang="zh-CN" sz="2000" dirty="0"/>
              <a:t>If adversary intercepts password, can keep using it over and over</a:t>
            </a:r>
          </a:p>
          <a:p>
            <a:pPr lvl="1"/>
            <a:r>
              <a:rPr lang="en-US" altLang="zh-CN" sz="2000" dirty="0"/>
              <a:t>Can implement one-time passwords: need to use a different password every time</a:t>
            </a:r>
          </a:p>
          <a:p>
            <a:r>
              <a:rPr lang="en-US" altLang="zh-CN" sz="2400" dirty="0"/>
              <a:t>Design: construct a long chain of hashes.</a:t>
            </a:r>
          </a:p>
          <a:p>
            <a:pPr lvl="1"/>
            <a:r>
              <a:rPr lang="en-US" altLang="zh-CN" sz="2000" dirty="0"/>
              <a:t>Start with password and salt, as before</a:t>
            </a:r>
          </a:p>
          <a:p>
            <a:pPr lvl="1"/>
            <a:r>
              <a:rPr lang="en-US" altLang="zh-CN" sz="2000" dirty="0"/>
              <a:t>Repeatedly apply hash, n times, to get n passwords</a:t>
            </a:r>
          </a:p>
          <a:p>
            <a:pPr lvl="1"/>
            <a:r>
              <a:rPr lang="en-US" altLang="zh-CN" sz="2000" dirty="0"/>
              <a:t>Server stores x = H(H(H(H(...(H(</a:t>
            </a:r>
            <a:r>
              <a:rPr lang="en-US" altLang="zh-CN" sz="2000" dirty="0" err="1"/>
              <a:t>salt+password</a:t>
            </a:r>
            <a:r>
              <a:rPr lang="en-US" altLang="zh-CN" sz="2000" dirty="0"/>
              <a:t>)))))) = </a:t>
            </a:r>
            <a:r>
              <a:rPr lang="en-US" altLang="zh-CN" sz="2000" dirty="0" err="1"/>
              <a:t>H</a:t>
            </a:r>
            <a:r>
              <a:rPr lang="en-US" altLang="zh-CN" sz="2000" baseline="30000" dirty="0" err="1"/>
              <a:t>n</a:t>
            </a:r>
            <a:r>
              <a:rPr lang="en-US" altLang="zh-CN" sz="2000" dirty="0"/>
              <a:t>(</a:t>
            </a:r>
            <a:r>
              <a:rPr lang="en-US" altLang="zh-CN" sz="2000" dirty="0" err="1"/>
              <a:t>salt+password</a:t>
            </a:r>
            <a:r>
              <a:rPr lang="en-US" altLang="zh-CN" sz="2000" dirty="0"/>
              <a:t>)</a:t>
            </a:r>
          </a:p>
          <a:p>
            <a:r>
              <a:rPr lang="en-US" altLang="zh-CN" sz="2400" dirty="0"/>
              <a:t>To authenticate, send token=H</a:t>
            </a:r>
            <a:r>
              <a:rPr lang="en-US" altLang="zh-CN" sz="2400" baseline="30000" dirty="0"/>
              <a:t>{n-1}</a:t>
            </a:r>
            <a:r>
              <a:rPr lang="en-US" altLang="zh-CN" sz="2400" dirty="0"/>
              <a:t>(</a:t>
            </a:r>
            <a:r>
              <a:rPr lang="en-US" altLang="zh-CN" sz="2400" dirty="0" err="1"/>
              <a:t>salt+password</a:t>
            </a:r>
            <a:r>
              <a:rPr lang="en-US" altLang="zh-CN" sz="2400" dirty="0"/>
              <a:t>)</a:t>
            </a:r>
          </a:p>
          <a:p>
            <a:pPr lvl="1"/>
            <a:r>
              <a:rPr lang="en-US" altLang="zh-CN" sz="2000" dirty="0"/>
              <a:t>Server verifies that x = H(token), then sets x &lt;- token</a:t>
            </a:r>
          </a:p>
          <a:p>
            <a:pPr lvl="1"/>
            <a:r>
              <a:rPr lang="en-US" altLang="zh-CN" sz="2000" dirty="0"/>
              <a:t>User carries a printout of a few hashes, or uses smartphone to compute them.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7FB38-4DA8-4D40-A1B7-468F17DAFC82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56936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Tech 5: one-time passwords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33501"/>
            <a:ext cx="7859216" cy="3771636"/>
          </a:xfrm>
        </p:spPr>
        <p:txBody>
          <a:bodyPr>
            <a:normAutofit/>
          </a:bodyPr>
          <a:lstStyle/>
          <a:p>
            <a:r>
              <a:rPr lang="en-US" altLang="zh-CN" sz="2000" dirty="0"/>
              <a:t>Alternative design: include time in the hash (Google's 2-step verification)</a:t>
            </a:r>
          </a:p>
          <a:p>
            <a:pPr lvl="1"/>
            <a:r>
              <a:rPr lang="en-US" altLang="zh-CN" sz="2000" dirty="0"/>
              <a:t>Server and user's smartphone share some secret string K</a:t>
            </a:r>
          </a:p>
          <a:p>
            <a:pPr lvl="1"/>
            <a:r>
              <a:rPr lang="en-US" altLang="zh-CN" sz="2000" dirty="0"/>
              <a:t>To authenticate, smartphone computes H(K || current time)</a:t>
            </a:r>
          </a:p>
          <a:p>
            <a:pPr lvl="1"/>
            <a:r>
              <a:rPr lang="en-US" altLang="zh-CN" sz="2000" dirty="0"/>
              <a:t>User sends hash value to server, server can check a few recent time values.</a:t>
            </a:r>
          </a:p>
          <a:p>
            <a:endParaRPr kumimoji="1" lang="zh-CN" altLang="en-US" sz="2400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7FB38-4DA8-4D40-A1B7-468F17DAFC82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29901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Google's App-specific password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7FB38-4DA8-4D40-A1B7-468F17DAFC82}" type="slidenum">
              <a:rPr lang="zh-CN" altLang="en-US" smtClean="0"/>
              <a:t>35</a:t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894" y="1208774"/>
            <a:ext cx="8017546" cy="316089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4357667"/>
            <a:ext cx="8318500" cy="709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9850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sz="2400" dirty="0"/>
              <a:t>Tech 6: bind authentication and request authorization</a:t>
            </a:r>
            <a:endParaRPr kumimoji="1" lang="zh-CN" altLang="en-US" sz="24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zh-CN" dirty="0"/>
              <a:t>One way to look at problem: sending password authorizes any request</a:t>
            </a:r>
          </a:p>
          <a:p>
            <a:pPr lvl="1"/>
            <a:r>
              <a:rPr lang="en-US" altLang="zh-CN" sz="1600" dirty="0"/>
              <a:t>Even requests by adversary that intercepts our password</a:t>
            </a:r>
          </a:p>
          <a:p>
            <a:pPr lvl="1"/>
            <a:r>
              <a:rPr lang="en-US" altLang="zh-CN" sz="1600" dirty="0"/>
              <a:t>A different design: use password to authenticate any request</a:t>
            </a:r>
          </a:p>
          <a:p>
            <a:pPr lvl="1"/>
            <a:r>
              <a:rPr lang="en-US" altLang="zh-CN" sz="1600" b="1" dirty="0"/>
              <a:t>req = { username, "write XX to </a:t>
            </a:r>
            <a:r>
              <a:rPr lang="en-US" altLang="zh-CN" sz="1600" b="1" dirty="0" err="1"/>
              <a:t>exam.txt</a:t>
            </a:r>
            <a:r>
              <a:rPr lang="en-US" altLang="zh-CN" sz="1600" b="1" dirty="0"/>
              <a:t>", H(password + "write ..") }</a:t>
            </a:r>
          </a:p>
          <a:p>
            <a:pPr lvl="1"/>
            <a:endParaRPr lang="en-US" altLang="zh-CN" sz="1600" b="1" dirty="0"/>
          </a:p>
          <a:p>
            <a:r>
              <a:rPr lang="en-US" altLang="zh-CN" dirty="0"/>
              <a:t>Server can check if this is a legitimate </a:t>
            </a:r>
            <a:r>
              <a:rPr lang="en-US" altLang="zh-CN" dirty="0" err="1"/>
              <a:t>req</a:t>
            </a:r>
            <a:r>
              <a:rPr lang="en-US" altLang="zh-CN" dirty="0"/>
              <a:t> from user using password</a:t>
            </a:r>
          </a:p>
          <a:p>
            <a:pPr lvl="1"/>
            <a:r>
              <a:rPr lang="en-US" altLang="zh-CN" sz="1600" dirty="0"/>
              <a:t>Even if adversary intercepts request, cannot steal/misuse password</a:t>
            </a:r>
          </a:p>
          <a:p>
            <a:pPr lvl="1"/>
            <a:r>
              <a:rPr lang="en-US" altLang="zh-CN" sz="1600" dirty="0"/>
              <a:t>In practice, don't want to use password, use some session token instead</a:t>
            </a:r>
          </a:p>
          <a:p>
            <a:pPr lvl="1"/>
            <a:r>
              <a:rPr lang="en-US" altLang="zh-CN" sz="1600" dirty="0"/>
              <a:t>Could combine well with one-time passwords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7FB38-4DA8-4D40-A1B7-468F17DAFC82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044740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Tech 7: FIDO: Replace the Password</a:t>
            </a:r>
            <a:endParaRPr kumimoji="1"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77" y="1273324"/>
            <a:ext cx="9144000" cy="4247812"/>
          </a:xfrm>
          <a:prstGeom prst="rect">
            <a:avLst/>
          </a:prstGeom>
        </p:spPr>
      </p:pic>
      <p:pic>
        <p:nvPicPr>
          <p:cNvPr id="3074" name="Picture 2" descr="尤比科安全密钥 YubiKey 5C NFC USB-C/FIDO2/WebAuthn/U2F/2 级认证/高耐用性/抗冲击性/防水">
            <a:extLst>
              <a:ext uri="{FF2B5EF4-FFF2-40B4-BE49-F238E27FC236}">
                <a16:creationId xmlns:a16="http://schemas.microsoft.com/office/drawing/2014/main" id="{1727FC63-A0CC-AE45-9A8E-2058D65AF0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4368" y="371861"/>
            <a:ext cx="685263" cy="614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027554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ACA1071-2D0D-FA45-82B7-244FE6CD6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38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41BAC54-5B9A-D544-B7E1-9D15371933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2875"/>
            <a:ext cx="9144000" cy="542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80492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Three Bindings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1547664" y="1921396"/>
            <a:ext cx="2160240" cy="172819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907704" y="2866210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Private key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907704" y="2164132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Fingerprint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508104" y="1921396"/>
            <a:ext cx="2160240" cy="172819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868144" y="2866210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Publish key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868144" y="2164132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User ID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" name="直接箭头连接符 10"/>
          <p:cNvCxnSpPr>
            <a:stCxn id="6" idx="2"/>
            <a:endCxn id="5" idx="0"/>
          </p:cNvCxnSpPr>
          <p:nvPr/>
        </p:nvCxnSpPr>
        <p:spPr>
          <a:xfrm>
            <a:off x="2627784" y="2533464"/>
            <a:ext cx="0" cy="332746"/>
          </a:xfrm>
          <a:prstGeom prst="straightConnector1">
            <a:avLst/>
          </a:prstGeom>
          <a:ln w="28575">
            <a:solidFill>
              <a:schemeClr val="accent2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>
            <a:stCxn id="9" idx="2"/>
            <a:endCxn id="8" idx="0"/>
          </p:cNvCxnSpPr>
          <p:nvPr/>
        </p:nvCxnSpPr>
        <p:spPr>
          <a:xfrm>
            <a:off x="6588224" y="2533464"/>
            <a:ext cx="0" cy="332746"/>
          </a:xfrm>
          <a:prstGeom prst="straightConnector1">
            <a:avLst/>
          </a:prstGeom>
          <a:ln w="28575">
            <a:solidFill>
              <a:schemeClr val="accent2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>
            <a:stCxn id="8" idx="1"/>
            <a:endCxn id="5" idx="3"/>
          </p:cNvCxnSpPr>
          <p:nvPr/>
        </p:nvCxnSpPr>
        <p:spPr>
          <a:xfrm flipH="1">
            <a:off x="3347864" y="3050876"/>
            <a:ext cx="2520280" cy="0"/>
          </a:xfrm>
          <a:prstGeom prst="straightConnector1">
            <a:avLst/>
          </a:prstGeom>
          <a:ln w="28575">
            <a:solidFill>
              <a:schemeClr val="accent2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1835696" y="3865612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Phone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5760132" y="3865612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Server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356843" y="4389618"/>
            <a:ext cx="26138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Secure by hardware (e.g., Enclave)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5522483" y="4389618"/>
            <a:ext cx="216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Secure by isolation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37203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Threat Model: Assumptions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000" dirty="0"/>
              <a:t>Often don't know in advance who might attack, or what they might do</a:t>
            </a:r>
          </a:p>
          <a:p>
            <a:pPr lvl="1"/>
            <a:r>
              <a:rPr lang="en-US" altLang="zh-CN" dirty="0"/>
              <a:t>Adversaries may have different goals, techniques, resources, expertise</a:t>
            </a:r>
          </a:p>
          <a:p>
            <a:r>
              <a:rPr lang="en-US" altLang="zh-CN" sz="2000" dirty="0"/>
              <a:t>Cannot be secure against arbitrary adversaries</a:t>
            </a:r>
          </a:p>
          <a:p>
            <a:pPr lvl="1"/>
            <a:r>
              <a:rPr lang="en-US" altLang="zh-CN" dirty="0"/>
              <a:t>As we saw with Ben vs. XYB</a:t>
            </a:r>
          </a:p>
          <a:p>
            <a:pPr lvl="1"/>
            <a:r>
              <a:rPr lang="en-US" altLang="zh-CN" dirty="0"/>
              <a:t>Adversary might be your hardware vendor, software vendor, administrator, …</a:t>
            </a:r>
          </a:p>
          <a:p>
            <a:pPr lvl="1"/>
            <a:r>
              <a:rPr lang="en-US" altLang="zh-CN" dirty="0"/>
              <a:t>Need to make some plausible assumptions to make progress</a:t>
            </a:r>
          </a:p>
          <a:p>
            <a:endParaRPr kumimoji="1" lang="zh-CN" altLang="en-US" sz="2000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7FB38-4DA8-4D40-A1B7-468F17DAFC82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784442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Bootstrapping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074393"/>
            <a:ext cx="8435280" cy="4047836"/>
          </a:xfrm>
        </p:spPr>
        <p:txBody>
          <a:bodyPr>
            <a:noAutofit/>
          </a:bodyPr>
          <a:lstStyle/>
          <a:p>
            <a:r>
              <a:rPr lang="en-US" altLang="zh-CN" sz="1800" dirty="0"/>
              <a:t>How to initially set a password for an account?</a:t>
            </a:r>
          </a:p>
          <a:p>
            <a:pPr lvl="1"/>
            <a:r>
              <a:rPr lang="en-US" altLang="zh-CN" sz="1600" dirty="0"/>
              <a:t>If adversary can subvert this process, cannot rely on much else</a:t>
            </a:r>
          </a:p>
          <a:p>
            <a:pPr lvl="1"/>
            <a:r>
              <a:rPr lang="en-US" altLang="zh-CN" sz="1600" dirty="0"/>
              <a:t>MIT: admissions office vets each student, hands out account codes</a:t>
            </a:r>
          </a:p>
          <a:p>
            <a:pPr lvl="1"/>
            <a:r>
              <a:rPr lang="en-US" altLang="zh-CN" sz="1600" dirty="0"/>
              <a:t>Many web sites: anyone with an email can create a new account</a:t>
            </a:r>
          </a:p>
          <a:p>
            <a:r>
              <a:rPr lang="en-US" altLang="zh-CN" sz="1800" dirty="0"/>
              <a:t>Changing password (e.g., after compromise)</a:t>
            </a:r>
          </a:p>
          <a:p>
            <a:pPr lvl="1"/>
            <a:r>
              <a:rPr lang="en-US" altLang="zh-CN" sz="1600" dirty="0"/>
              <a:t>Need some additional mechanism to differentiate user vs. attacker</a:t>
            </a:r>
          </a:p>
          <a:p>
            <a:pPr lvl="1"/>
            <a:r>
              <a:rPr lang="en-US" altLang="zh-CN" sz="1600" dirty="0"/>
              <a:t>MIT: walk over to accounts office, show ID, admin can reset password</a:t>
            </a:r>
          </a:p>
          <a:p>
            <a:pPr lvl="1"/>
            <a:r>
              <a:rPr lang="en-US" altLang="zh-CN" sz="1600" dirty="0"/>
              <a:t>Many sites: additional "security" questions used to reset password</a:t>
            </a:r>
          </a:p>
          <a:p>
            <a:r>
              <a:rPr lang="en-US" altLang="zh-CN" sz="1800" dirty="0"/>
              <a:t>Password bootstrap / reset mechanisms are part of the security system</a:t>
            </a:r>
          </a:p>
          <a:p>
            <a:pPr lvl="1"/>
            <a:r>
              <a:rPr lang="en-US" altLang="zh-CN" sz="1600" dirty="0"/>
              <a:t>Can sometimes be weaker than the password mechanisms</a:t>
            </a:r>
          </a:p>
          <a:p>
            <a:pPr lvl="1"/>
            <a:r>
              <a:rPr lang="en-US" altLang="zh-CN" sz="1600" dirty="0"/>
              <a:t>Sarah Palin's Yahoo account was compromised by guessing security Q's</a:t>
            </a:r>
          </a:p>
          <a:p>
            <a:pPr lvl="1"/>
            <a:r>
              <a:rPr lang="en-US" altLang="zh-CN" sz="1600" dirty="0"/>
              <a:t>Personal information can be easy to find online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7FB38-4DA8-4D40-A1B7-468F17DAFC82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937604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Security</a:t>
            </a:r>
            <a:r>
              <a:rPr lang="zh-CN" altLang="en-US" dirty="0"/>
              <a:t> </a:t>
            </a:r>
            <a:r>
              <a:rPr lang="en-US" altLang="zh-CN" dirty="0"/>
              <a:t>Principles</a:t>
            </a:r>
            <a:r>
              <a:rPr lang="zh-CN" altLang="en-US" dirty="0"/>
              <a:t> 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312199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zh-CN" dirty="0"/>
              <a:t>Principle of Least Privilege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000" dirty="0"/>
              <a:t>Deal with bugs / incomplete mediation</a:t>
            </a:r>
          </a:p>
          <a:p>
            <a:pPr lvl="1"/>
            <a:r>
              <a:rPr lang="en-US" altLang="zh-CN" dirty="0"/>
              <a:t>Any component that can arbitrarily access a resource must invoke the guard</a:t>
            </a:r>
          </a:p>
          <a:p>
            <a:pPr lvl="1"/>
            <a:r>
              <a:rPr lang="en-US" altLang="zh-CN" dirty="0"/>
              <a:t>If component has a bug or design mistake, can lead to incomplete mediation</a:t>
            </a:r>
          </a:p>
          <a:p>
            <a:pPr lvl="1"/>
            <a:r>
              <a:rPr lang="en-US" altLang="zh-CN" dirty="0"/>
              <a:t>General plan: reduce the number of components that must invoke the guard</a:t>
            </a:r>
          </a:p>
          <a:p>
            <a:pPr lvl="2"/>
            <a:r>
              <a:rPr lang="en-US" altLang="zh-CN" sz="1600" dirty="0"/>
              <a:t>E.g., arrange for DB server to check permissions on records returned, then security does not depend as much on </a:t>
            </a:r>
            <a:r>
              <a:rPr lang="en-US" altLang="zh-CN" sz="1600" i="1" dirty="0" err="1"/>
              <a:t>lookup.cgi</a:t>
            </a:r>
            <a:endParaRPr lang="en-US" altLang="zh-CN" sz="1600" i="1" dirty="0"/>
          </a:p>
          <a:p>
            <a:endParaRPr kumimoji="1" lang="zh-CN" altLang="en-US" sz="2000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7FB38-4DA8-4D40-A1B7-468F17DAFC82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88929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Least</a:t>
            </a:r>
            <a:r>
              <a:rPr lang="zh-CN" altLang="en-US" dirty="0"/>
              <a:t> </a:t>
            </a:r>
            <a:r>
              <a:rPr lang="en-US" altLang="zh-CN" dirty="0"/>
              <a:t>Trust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Privileged components are "trusted"</a:t>
            </a:r>
          </a:p>
          <a:p>
            <a:pPr lvl="1"/>
            <a:r>
              <a:rPr lang="en-US" altLang="zh-CN" b="1" dirty="0">
                <a:solidFill>
                  <a:schemeClr val="accent1"/>
                </a:solidFill>
              </a:rPr>
              <a:t>Trusted is “bad”</a:t>
            </a:r>
            <a:r>
              <a:rPr lang="en-US" altLang="zh-CN" dirty="0"/>
              <a:t>: you</a:t>
            </a:r>
            <a:r>
              <a:rPr lang="zh-CN" altLang="en-US" dirty="0"/>
              <a:t> </a:t>
            </a:r>
            <a:r>
              <a:rPr lang="en-US" altLang="zh-CN" dirty="0"/>
              <a:t>are in trouble if a trusted component breaks</a:t>
            </a:r>
          </a:p>
          <a:p>
            <a:pPr lvl="1"/>
            <a:r>
              <a:rPr lang="en-US" altLang="zh-CN" b="1" dirty="0">
                <a:solidFill>
                  <a:schemeClr val="accent1"/>
                </a:solidFill>
              </a:rPr>
              <a:t>Untrusted components are “good”</a:t>
            </a:r>
            <a:r>
              <a:rPr lang="en-US" altLang="zh-CN" dirty="0"/>
              <a:t>: does</a:t>
            </a:r>
            <a:r>
              <a:rPr lang="zh-CN" altLang="en-US" dirty="0"/>
              <a:t> </a:t>
            </a:r>
            <a:r>
              <a:rPr lang="en-US" altLang="zh-CN" dirty="0"/>
              <a:t>not matter if they break</a:t>
            </a:r>
          </a:p>
          <a:p>
            <a:pPr lvl="1"/>
            <a:r>
              <a:rPr lang="en-US" altLang="zh-CN" dirty="0"/>
              <a:t>Good design has </a:t>
            </a:r>
            <a:r>
              <a:rPr lang="en-US" altLang="zh-CN" b="1" dirty="0"/>
              <a:t>few trusted components</a:t>
            </a:r>
            <a:r>
              <a:rPr lang="en-US" altLang="zh-CN" dirty="0"/>
              <a:t>, other things do</a:t>
            </a:r>
            <a:r>
              <a:rPr lang="zh-CN" altLang="en-US" dirty="0"/>
              <a:t> </a:t>
            </a:r>
            <a:r>
              <a:rPr lang="en-US" altLang="zh-CN" dirty="0"/>
              <a:t>not affect security</a:t>
            </a: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7FB38-4DA8-4D40-A1B7-468F17DAFC82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569998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Users Make Mistakes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Social engineering, phishing attacks</a:t>
            </a:r>
          </a:p>
          <a:p>
            <a:pPr lvl="1"/>
            <a:r>
              <a:rPr lang="en-US" altLang="zh-CN" dirty="0"/>
              <a:t>How many of you really read the permission acquired by apps during installing?</a:t>
            </a:r>
          </a:p>
          <a:p>
            <a:r>
              <a:rPr lang="en-US" altLang="zh-CN" b="1" dirty="0"/>
              <a:t>Good idea: threat model should not assume users are perfect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7FB38-4DA8-4D40-A1B7-468F17DAFC82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555841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Cost of Security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altLang="zh-CN" sz="2400" dirty="0"/>
              <a:t>Security VS. Availability</a:t>
            </a:r>
          </a:p>
          <a:p>
            <a:pPr lvl="1"/>
            <a:r>
              <a:rPr lang="en-US" altLang="zh-CN" sz="2000" dirty="0"/>
              <a:t>E.g., system requires frequent password changes -&gt; users may write them down</a:t>
            </a:r>
          </a:p>
          <a:p>
            <a:r>
              <a:rPr lang="en-US" altLang="zh-CN" sz="2400" dirty="0"/>
              <a:t>How far should a teacher go to protect the exam</a:t>
            </a:r>
            <a:r>
              <a:rPr lang="zh-CN" altLang="en-US" sz="2400" dirty="0"/>
              <a:t> </a:t>
            </a:r>
            <a:r>
              <a:rPr lang="en-US" altLang="zh-CN" sz="2400" dirty="0"/>
              <a:t>file?</a:t>
            </a:r>
          </a:p>
          <a:p>
            <a:pPr lvl="1"/>
            <a:r>
              <a:rPr lang="en-US" altLang="zh-CN" sz="2000" dirty="0"/>
              <a:t>Put the file on a separate computer, to avoid sharing a file system?</a:t>
            </a:r>
          </a:p>
          <a:p>
            <a:pPr lvl="1"/>
            <a:r>
              <a:rPr lang="en-US" altLang="zh-CN" sz="2000" dirty="0"/>
              <a:t>Disconnect computer from the network, to avoid remotely exploitable OS bugs?</a:t>
            </a:r>
          </a:p>
          <a:p>
            <a:pPr lvl="1"/>
            <a:r>
              <a:rPr lang="en-US" altLang="zh-CN" sz="2000" dirty="0"/>
              <a:t>Put the server into a separate machine room?</a:t>
            </a:r>
          </a:p>
          <a:p>
            <a:pPr lvl="1"/>
            <a:r>
              <a:rPr lang="en-US" altLang="zh-CN" sz="2000" dirty="0"/>
              <a:t>Get a guard to physically protect the machine room?</a:t>
            </a:r>
          </a:p>
          <a:p>
            <a:pPr lvl="1"/>
            <a:r>
              <a:rPr lang="en-US" altLang="zh-CN" sz="2000" dirty="0"/>
              <a:t>...</a:t>
            </a:r>
          </a:p>
          <a:p>
            <a:r>
              <a:rPr lang="en-US" altLang="zh-CN" sz="2400" dirty="0"/>
              <a:t>Good idea: cost of security mechanism should be commensurate with value</a:t>
            </a:r>
          </a:p>
          <a:p>
            <a:endParaRPr kumimoji="1" lang="zh-CN" altLang="en-US" sz="2400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7FB38-4DA8-4D40-A1B7-468F17DAFC82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260252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ED1930C5-F07C-A445-9799-0011464D07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345" y="101600"/>
            <a:ext cx="8242300" cy="27559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519D9E19-13F7-3441-90E0-BE05EDAA66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0152" y="2812380"/>
            <a:ext cx="2870200" cy="25654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169F526F-E4BB-684F-90BA-985027EA47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323" y="2812380"/>
            <a:ext cx="4275667" cy="2565400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0FC4155E-1CD0-2E43-B137-37E80354F214}"/>
              </a:ext>
            </a:extLst>
          </p:cNvPr>
          <p:cNvSpPr/>
          <p:nvPr/>
        </p:nvSpPr>
        <p:spPr>
          <a:xfrm>
            <a:off x="3419872" y="3748484"/>
            <a:ext cx="504056" cy="57606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7" name="直线连接符 16">
            <a:extLst>
              <a:ext uri="{FF2B5EF4-FFF2-40B4-BE49-F238E27FC236}">
                <a16:creationId xmlns:a16="http://schemas.microsoft.com/office/drawing/2014/main" id="{1DB9EDE5-96FA-6746-8F5E-FB6715829D69}"/>
              </a:ext>
            </a:extLst>
          </p:cNvPr>
          <p:cNvCxnSpPr/>
          <p:nvPr/>
        </p:nvCxnSpPr>
        <p:spPr>
          <a:xfrm flipV="1">
            <a:off x="3923928" y="2812380"/>
            <a:ext cx="2016224" cy="9361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线连接符 17">
            <a:extLst>
              <a:ext uri="{FF2B5EF4-FFF2-40B4-BE49-F238E27FC236}">
                <a16:creationId xmlns:a16="http://schemas.microsoft.com/office/drawing/2014/main" id="{73053DB7-7598-C743-A021-2CC3109F7BC1}"/>
              </a:ext>
            </a:extLst>
          </p:cNvPr>
          <p:cNvCxnSpPr>
            <a:cxnSpLocks/>
          </p:cNvCxnSpPr>
          <p:nvPr/>
        </p:nvCxnSpPr>
        <p:spPr>
          <a:xfrm>
            <a:off x="3923928" y="4324548"/>
            <a:ext cx="2016224" cy="10532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493508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9" descr="oriented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5871" b="16314"/>
          <a:stretch/>
        </p:blipFill>
        <p:spPr>
          <a:xfrm>
            <a:off x="4266351" y="1928764"/>
            <a:ext cx="3326637" cy="846666"/>
          </a:xfrm>
          <a:prstGeom prst="rect">
            <a:avLst/>
          </a:prstGeom>
        </p:spPr>
      </p:pic>
      <p:pic>
        <p:nvPicPr>
          <p:cNvPr id="5" name="Picture 10" descr="return-.png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5515" b="14242"/>
          <a:stretch/>
        </p:blipFill>
        <p:spPr>
          <a:xfrm>
            <a:off x="1763688" y="1849388"/>
            <a:ext cx="2654355" cy="939271"/>
          </a:xfrm>
          <a:prstGeom prst="rect">
            <a:avLst/>
          </a:prstGeom>
        </p:spPr>
      </p:pic>
      <p:pic>
        <p:nvPicPr>
          <p:cNvPr id="6" name="Picture 8" descr="programming.png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34437"/>
          <a:stretch/>
        </p:blipFill>
        <p:spPr>
          <a:xfrm>
            <a:off x="1971823" y="2788144"/>
            <a:ext cx="5413030" cy="847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17511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Review: Stack Buffer Overflow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1201316"/>
            <a:ext cx="6030205" cy="2658096"/>
          </a:xfrm>
        </p:spPr>
        <p:txBody>
          <a:bodyPr>
            <a:normAutofit/>
          </a:bodyPr>
          <a:lstStyle/>
          <a:p>
            <a:r>
              <a:rPr lang="en-US" sz="2400" dirty="0"/>
              <a:t>A Typical Buffer Overflow Attack</a:t>
            </a:r>
          </a:p>
          <a:p>
            <a:pPr lvl="1"/>
            <a:r>
              <a:rPr lang="en-US" sz="2000" dirty="0"/>
              <a:t>Inject malicious code in buffer</a:t>
            </a:r>
          </a:p>
          <a:p>
            <a:pPr lvl="2"/>
            <a:r>
              <a:rPr lang="en-US" sz="1800" dirty="0"/>
              <a:t>E.g., shellcode</a:t>
            </a:r>
          </a:p>
          <a:p>
            <a:pPr lvl="1"/>
            <a:r>
              <a:rPr lang="en-US" sz="2000" dirty="0"/>
              <a:t>Overwrite return address to buffer</a:t>
            </a:r>
          </a:p>
          <a:p>
            <a:pPr lvl="1"/>
            <a:r>
              <a:rPr lang="en-US" sz="2000" dirty="0"/>
              <a:t>Once return, the malicious code runs</a:t>
            </a:r>
          </a:p>
        </p:txBody>
      </p:sp>
      <p:sp>
        <p:nvSpPr>
          <p:cNvPr id="4" name="Rectangle 3"/>
          <p:cNvSpPr/>
          <p:nvPr/>
        </p:nvSpPr>
        <p:spPr>
          <a:xfrm>
            <a:off x="6912660" y="1076188"/>
            <a:ext cx="1425663" cy="4302495"/>
          </a:xfrm>
          <a:prstGeom prst="rect">
            <a:avLst/>
          </a:prstGeom>
          <a:solidFill>
            <a:schemeClr val="bg1">
              <a:lumMod val="85000"/>
              <a:alpha val="30000"/>
            </a:schemeClr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912660" y="3278082"/>
            <a:ext cx="1425663" cy="1042516"/>
          </a:xfrm>
          <a:prstGeom prst="rect">
            <a:avLst/>
          </a:prstGeom>
          <a:solidFill>
            <a:srgbClr val="800000">
              <a:alpha val="46000"/>
            </a:srgbClr>
          </a:solidFill>
          <a:ln w="28575" cmpd="sng">
            <a:solidFill>
              <a:srgbClr val="8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011011010101010101010110101010101010</a:t>
            </a: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1110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1010</a:t>
            </a:r>
          </a:p>
        </p:txBody>
      </p:sp>
      <p:sp>
        <p:nvSpPr>
          <p:cNvPr id="7" name="Rectangle 6"/>
          <p:cNvSpPr/>
          <p:nvPr/>
        </p:nvSpPr>
        <p:spPr>
          <a:xfrm>
            <a:off x="6912660" y="2747600"/>
            <a:ext cx="1425663" cy="267784"/>
          </a:xfrm>
          <a:prstGeom prst="rect">
            <a:avLst/>
          </a:prstGeom>
          <a:solidFill>
            <a:schemeClr val="bg1">
              <a:lumMod val="65000"/>
            </a:schemeClr>
          </a:solidFill>
          <a:ln w="285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addr</a:t>
            </a:r>
            <a:endParaRPr lang="en-US" sz="16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912660" y="3014385"/>
            <a:ext cx="1425663" cy="267784"/>
          </a:xfrm>
          <a:prstGeom prst="rect">
            <a:avLst/>
          </a:prstGeom>
          <a:solidFill>
            <a:schemeClr val="bg1">
              <a:lumMod val="65000"/>
            </a:schemeClr>
          </a:solidFill>
          <a:ln w="285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saved </a:t>
            </a: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ebp</a:t>
            </a:r>
            <a:endParaRPr lang="en-US" sz="16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982139" y="3064232"/>
            <a:ext cx="5693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err="1">
                <a:latin typeface="Arial" panose="020B0604020202020204" pitchFamily="34" charset="0"/>
                <a:cs typeface="Arial" panose="020B0604020202020204" pitchFamily="34" charset="0"/>
              </a:rPr>
              <a:t>ebp</a:t>
            </a:r>
            <a:endParaRPr lang="en-US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" name="Straight Arrow Connector 10"/>
          <p:cNvCxnSpPr>
            <a:stCxn id="9" idx="3"/>
          </p:cNvCxnSpPr>
          <p:nvPr/>
        </p:nvCxnSpPr>
        <p:spPr>
          <a:xfrm flipV="1">
            <a:off x="6551526" y="3217098"/>
            <a:ext cx="361133" cy="31800"/>
          </a:xfrm>
          <a:prstGeom prst="straightConnector1">
            <a:avLst/>
          </a:prstGeom>
          <a:ln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5982139" y="4166709"/>
            <a:ext cx="5052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err="1">
                <a:latin typeface="Arial" panose="020B0604020202020204" pitchFamily="34" charset="0"/>
                <a:cs typeface="Arial" panose="020B0604020202020204" pitchFamily="34" charset="0"/>
              </a:rPr>
              <a:t>buf</a:t>
            </a:r>
            <a:endParaRPr lang="en-US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4" name="Straight Arrow Connector 13"/>
          <p:cNvCxnSpPr>
            <a:stCxn id="13" idx="3"/>
          </p:cNvCxnSpPr>
          <p:nvPr/>
        </p:nvCxnSpPr>
        <p:spPr>
          <a:xfrm flipV="1">
            <a:off x="6487406" y="4319574"/>
            <a:ext cx="425253" cy="31801"/>
          </a:xfrm>
          <a:prstGeom prst="straightConnector1">
            <a:avLst/>
          </a:prstGeom>
          <a:ln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6912661" y="2747599"/>
            <a:ext cx="1425663" cy="521818"/>
          </a:xfrm>
          <a:prstGeom prst="rect">
            <a:avLst/>
          </a:prstGeom>
          <a:solidFill>
            <a:srgbClr val="800000">
              <a:alpha val="46000"/>
            </a:srgbClr>
          </a:solidFill>
          <a:ln w="28575" cmpd="sng">
            <a:solidFill>
              <a:srgbClr val="8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01010110101</a:t>
            </a:r>
            <a:r>
              <a:rPr lang="en-US" altLang="zh-CN" sz="1600" dirty="0">
                <a:latin typeface="Consolas" panose="020B0609020204030204" pitchFamily="49" charset="0"/>
                <a:cs typeface="Consolas" panose="020B0609020204030204" pitchFamily="49" charset="0"/>
              </a:rPr>
              <a:t>11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010111010</a:t>
            </a:r>
          </a:p>
        </p:txBody>
      </p:sp>
      <p:cxnSp>
        <p:nvCxnSpPr>
          <p:cNvPr id="29" name="Straight Arrow Connector 28"/>
          <p:cNvCxnSpPr/>
          <p:nvPr/>
        </p:nvCxnSpPr>
        <p:spPr>
          <a:xfrm flipH="1" flipV="1">
            <a:off x="8338324" y="4319573"/>
            <a:ext cx="348477" cy="1025"/>
          </a:xfrm>
          <a:prstGeom prst="straightConnector1">
            <a:avLst/>
          </a:prstGeom>
          <a:ln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8686800" y="2885582"/>
            <a:ext cx="0" cy="1433991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H="1">
            <a:off x="8338324" y="2885582"/>
            <a:ext cx="348477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Rectangle 40"/>
          <p:cNvSpPr/>
          <p:nvPr/>
        </p:nvSpPr>
        <p:spPr>
          <a:xfrm>
            <a:off x="971600" y="4009628"/>
            <a:ext cx="4464496" cy="1323439"/>
          </a:xfrm>
          <a:prstGeom prst="rect">
            <a:avLst/>
          </a:prstGeom>
          <a:ln>
            <a:solidFill>
              <a:srgbClr val="000000"/>
            </a:solidFill>
          </a:ln>
        </p:spPr>
        <p:txBody>
          <a:bodyPr wrap="square">
            <a:spAutoFit/>
          </a:bodyPr>
          <a:lstStyle/>
          <a:p>
            <a:r>
              <a:rPr lang="en-US" sz="2000" dirty="0">
                <a:latin typeface="Courier"/>
                <a:cs typeface="Courier"/>
              </a:rPr>
              <a:t>void function(char *</a:t>
            </a:r>
            <a:r>
              <a:rPr lang="en-US" sz="2000" dirty="0" err="1">
                <a:latin typeface="Courier"/>
                <a:cs typeface="Courier"/>
              </a:rPr>
              <a:t>str</a:t>
            </a:r>
            <a:r>
              <a:rPr lang="en-US" sz="2000" dirty="0">
                <a:latin typeface="Courier"/>
                <a:cs typeface="Courier"/>
              </a:rPr>
              <a:t>) {</a:t>
            </a:r>
          </a:p>
          <a:p>
            <a:r>
              <a:rPr lang="en-US" sz="2000" dirty="0">
                <a:latin typeface="Courier"/>
                <a:cs typeface="Courier"/>
              </a:rPr>
              <a:t>   char </a:t>
            </a:r>
            <a:r>
              <a:rPr lang="en-US" sz="2000" dirty="0" err="1">
                <a:latin typeface="Courier"/>
                <a:cs typeface="Courier"/>
              </a:rPr>
              <a:t>buf</a:t>
            </a:r>
            <a:r>
              <a:rPr lang="en-US" sz="2000" dirty="0">
                <a:latin typeface="Courier"/>
                <a:cs typeface="Courier"/>
              </a:rPr>
              <a:t>[16];</a:t>
            </a:r>
          </a:p>
          <a:p>
            <a:r>
              <a:rPr lang="en-US" sz="2000" dirty="0">
                <a:latin typeface="Courier"/>
                <a:cs typeface="Courier"/>
              </a:rPr>
              <a:t>   </a:t>
            </a:r>
            <a:r>
              <a:rPr lang="en-US" sz="2000" dirty="0" err="1">
                <a:latin typeface="Courier"/>
                <a:cs typeface="Courier"/>
              </a:rPr>
              <a:t>strcpy</a:t>
            </a:r>
            <a:r>
              <a:rPr lang="en-US" sz="2000" dirty="0">
                <a:latin typeface="Courier"/>
                <a:cs typeface="Courier"/>
              </a:rPr>
              <a:t>(</a:t>
            </a:r>
            <a:r>
              <a:rPr lang="en-US" sz="2000" dirty="0" err="1">
                <a:latin typeface="Courier"/>
                <a:cs typeface="Courier"/>
              </a:rPr>
              <a:t>buf,str</a:t>
            </a:r>
            <a:r>
              <a:rPr lang="en-US" sz="2000" dirty="0">
                <a:latin typeface="Courier"/>
                <a:cs typeface="Courier"/>
              </a:rPr>
              <a:t>);</a:t>
            </a:r>
          </a:p>
          <a:p>
            <a:r>
              <a:rPr lang="en-US" sz="2000" dirty="0">
                <a:latin typeface="Courier"/>
                <a:cs typeface="Courier"/>
              </a:rPr>
              <a:t>}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6912660" y="4320598"/>
            <a:ext cx="1425664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2885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 override="childStyle">
                                        <p:cTn id="39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normal"/>
                                          </p:val>
                                        </p:tav>
                                        <p:tav tm="50000">
                                          <p:val>
                                            <p:strVal val="bold"/>
                                          </p:val>
                                        </p:tav>
                                        <p:tav tm="60000">
                                          <p:val>
                                            <p:strVal val="normal"/>
                                          </p:val>
                                        </p:tav>
                                        <p:tav tm="100000">
                                          <p:val>
                                            <p:strVal val="normal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15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dirty="0"/>
              <a:t>Shellcode Sample to</a:t>
            </a:r>
            <a:r>
              <a:rPr lang="zh-CN" altLang="en-US" dirty="0"/>
              <a:t> </a:t>
            </a:r>
            <a:r>
              <a:rPr lang="en-US" altLang="zh-CN" dirty="0"/>
              <a:t>Open</a:t>
            </a:r>
            <a:r>
              <a:rPr lang="zh-CN" altLang="en-US" dirty="0"/>
              <a:t> </a:t>
            </a:r>
            <a:r>
              <a:rPr lang="en-US" altLang="zh-CN" dirty="0"/>
              <a:t>"/bin/</a:t>
            </a:r>
            <a:r>
              <a:rPr lang="en-US" altLang="zh-CN" dirty="0" err="1"/>
              <a:t>sh</a:t>
            </a:r>
            <a:r>
              <a:rPr lang="en-US" altLang="zh-CN" dirty="0"/>
              <a:t>"</a:t>
            </a:r>
            <a:r>
              <a:rPr lang="zh-CN" altLang="en-US" dirty="0"/>
              <a:t> </a:t>
            </a:r>
            <a:r>
              <a:rPr lang="en-US" altLang="zh-CN" dirty="0"/>
              <a:t>(21 bytes)</a:t>
            </a:r>
            <a:endParaRPr lang="zh-CN" alt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496450" y="985292"/>
            <a:ext cx="8496944" cy="38164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main(){</a:t>
            </a:r>
            <a:endParaRPr kumimoji="0" lang="zh-CN" altLang="zh-CN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 </a:t>
            </a:r>
            <a:endParaRPr kumimoji="0" lang="zh-CN" altLang="zh-CN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1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kumimoji="0" lang="en-US" altLang="zh-CN" sz="1600" b="1" i="0" u="none" strike="noStrike" cap="none" normalizeH="0" baseline="0" dirty="0">
                <a:ln>
                  <a:noFill/>
                </a:ln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chemeClr val="accent3"/>
                </a:solidFill>
                <a:effectLst/>
                <a:latin typeface="Consolas" panose="020B0609020204030204" pitchFamily="49" charset="0"/>
              </a:rPr>
              <a:t>har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sc[] = </a:t>
            </a: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</a:t>
            </a: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\x6a\x0b</a:t>
            </a: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		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8200"/>
                </a:solidFill>
                <a:effectLst/>
                <a:latin typeface="Consolas" panose="020B0609020204030204" pitchFamily="49" charset="0"/>
              </a:rPr>
              <a:t>// push </a:t>
            </a: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rgbClr val="008200"/>
                </a:solidFill>
                <a:effectLst/>
                <a:latin typeface="Consolas" panose="020B0609020204030204" pitchFamily="49" charset="0"/>
              </a:rPr>
              <a:t>byte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8200"/>
                </a:solidFill>
                <a:effectLst/>
                <a:latin typeface="Consolas" panose="020B0609020204030204" pitchFamily="49" charset="0"/>
              </a:rPr>
              <a:t>0xb</a:t>
            </a:r>
            <a:endParaRPr kumimoji="0" lang="zh-CN" altLang="zh-CN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		"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\x58</a:t>
            </a: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			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8200"/>
                </a:solidFill>
                <a:effectLst/>
                <a:latin typeface="Consolas" panose="020B0609020204030204" pitchFamily="49" charset="0"/>
              </a:rPr>
              <a:t>// pop eax</a:t>
            </a:r>
            <a:r>
              <a:rPr lang="en-US" altLang="zh-CN" sz="1600" dirty="0">
                <a:solidFill>
                  <a:srgbClr val="008200"/>
                </a:solidFill>
                <a:latin typeface="Consolas" panose="020B0609020204030204" pitchFamily="49" charset="0"/>
              </a:rPr>
              <a:t> (now </a:t>
            </a:r>
            <a:r>
              <a:rPr lang="en-US" altLang="zh-CN" sz="1600" dirty="0" err="1">
                <a:solidFill>
                  <a:srgbClr val="008200"/>
                </a:solidFill>
                <a:latin typeface="Consolas" panose="020B0609020204030204" pitchFamily="49" charset="0"/>
              </a:rPr>
              <a:t>eax</a:t>
            </a:r>
            <a:r>
              <a:rPr lang="en-US" altLang="zh-CN" sz="1600" dirty="0">
                <a:solidFill>
                  <a:srgbClr val="008200"/>
                </a:solidFill>
                <a:latin typeface="Consolas" panose="020B0609020204030204" pitchFamily="49" charset="0"/>
              </a:rPr>
              <a:t>=0xb)</a:t>
            </a:r>
            <a:endParaRPr kumimoji="0" lang="zh-CN" altLang="zh-CN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		"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\x99</a:t>
            </a: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			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8200"/>
                </a:solidFill>
                <a:effectLst/>
                <a:latin typeface="Consolas" panose="020B0609020204030204" pitchFamily="49" charset="0"/>
              </a:rPr>
              <a:t>// cdq</a:t>
            </a:r>
            <a:endParaRPr kumimoji="0" lang="zh-CN" altLang="zh-CN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		"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\x52</a:t>
            </a: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			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8200"/>
                </a:solidFill>
                <a:effectLst/>
                <a:latin typeface="Consolas" panose="020B0609020204030204" pitchFamily="49" charset="0"/>
              </a:rPr>
              <a:t>// push edx</a:t>
            </a:r>
            <a:r>
              <a:rPr lang="en-US" altLang="zh-CN" sz="1600" dirty="0">
                <a:solidFill>
                  <a:srgbClr val="008200"/>
                </a:solidFill>
                <a:latin typeface="Consolas" panose="020B0609020204030204" pitchFamily="49" charset="0"/>
              </a:rPr>
              <a:t> (now</a:t>
            </a: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rgbClr val="0082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zh-CN" sz="1600" b="0" i="0" u="none" strike="noStrike" cap="none" normalizeH="0" baseline="0" dirty="0" err="1">
                <a:ln>
                  <a:noFill/>
                </a:ln>
                <a:solidFill>
                  <a:srgbClr val="008200"/>
                </a:solidFill>
                <a:effectLst/>
                <a:latin typeface="Consolas" panose="020B0609020204030204" pitchFamily="49" charset="0"/>
              </a:rPr>
              <a:t>edx</a:t>
            </a: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rgbClr val="008200"/>
                </a:solidFill>
                <a:effectLst/>
                <a:latin typeface="Consolas" panose="020B0609020204030204" pitchFamily="49" charset="0"/>
              </a:rPr>
              <a:t>=0)</a:t>
            </a:r>
            <a:endParaRPr kumimoji="0" lang="zh-CN" altLang="zh-CN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		"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\x68\x2f\x2f\x73\x68</a:t>
            </a: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  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8200"/>
                </a:solidFill>
                <a:effectLst/>
                <a:latin typeface="Consolas" panose="020B0609020204030204" pitchFamily="49" charset="0"/>
              </a:rPr>
              <a:t>// push dword 0x68732f2f</a:t>
            </a:r>
            <a:endParaRPr kumimoji="0" lang="zh-CN" altLang="zh-CN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		"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\x68\x2f\x62\x69\x6e</a:t>
            </a: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  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8200"/>
                </a:solidFill>
                <a:effectLst/>
                <a:latin typeface="Consolas" panose="020B0609020204030204" pitchFamily="49" charset="0"/>
              </a:rPr>
              <a:t>// push dword 0x6e69</a:t>
            </a: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rgbClr val="008200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8200"/>
                </a:solidFill>
                <a:effectLst/>
                <a:latin typeface="Consolas" panose="020B0609020204030204" pitchFamily="49" charset="0"/>
              </a:rPr>
              <a:t>22f</a:t>
            </a:r>
            <a:endParaRPr kumimoji="0" lang="zh-CN" altLang="zh-CN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		"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\x89\xe3</a:t>
            </a: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		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8200"/>
                </a:solidFill>
                <a:effectLst/>
                <a:latin typeface="Consolas" panose="020B0609020204030204" pitchFamily="49" charset="0"/>
              </a:rPr>
              <a:t>// mov ebx, esp</a:t>
            </a:r>
            <a:endParaRPr kumimoji="0" lang="zh-CN" altLang="zh-CN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		"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\x31\xc9</a:t>
            </a: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		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8200"/>
                </a:solidFill>
                <a:effectLst/>
                <a:latin typeface="Consolas" panose="020B0609020204030204" pitchFamily="49" charset="0"/>
              </a:rPr>
              <a:t>// xor ecx, ecx</a:t>
            </a: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rgbClr val="008200"/>
                </a:solidFill>
                <a:effectLst/>
                <a:latin typeface="Consolas" panose="020B0609020204030204" pitchFamily="49" charset="0"/>
              </a:rPr>
              <a:t> (now</a:t>
            </a:r>
            <a:r>
              <a:rPr kumimoji="0" lang="en-US" altLang="zh-CN" sz="1600" b="0" i="0" u="none" strike="noStrike" cap="none" normalizeH="0" dirty="0">
                <a:ln>
                  <a:noFill/>
                </a:ln>
                <a:solidFill>
                  <a:srgbClr val="0082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zh-CN" sz="1600" b="0" i="0" u="none" strike="noStrike" cap="none" normalizeH="0" dirty="0" err="1">
                <a:ln>
                  <a:noFill/>
                </a:ln>
                <a:solidFill>
                  <a:srgbClr val="008200"/>
                </a:solidFill>
                <a:effectLst/>
                <a:latin typeface="Consolas" panose="020B0609020204030204" pitchFamily="49" charset="0"/>
              </a:rPr>
              <a:t>ecx</a:t>
            </a:r>
            <a:r>
              <a:rPr kumimoji="0" lang="en-US" altLang="zh-CN" sz="1600" b="0" i="0" u="none" strike="noStrike" cap="none" normalizeH="0" dirty="0">
                <a:ln>
                  <a:noFill/>
                </a:ln>
                <a:solidFill>
                  <a:srgbClr val="008200"/>
                </a:solidFill>
                <a:effectLst/>
                <a:latin typeface="Consolas" panose="020B0609020204030204" pitchFamily="49" charset="0"/>
              </a:rPr>
              <a:t>=0)</a:t>
            </a:r>
            <a:endParaRPr kumimoji="0" lang="zh-CN" altLang="zh-CN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		"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\xcd\x80</a:t>
            </a: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	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8200"/>
                </a:solidFill>
                <a:effectLst/>
                <a:latin typeface="Consolas" panose="020B0609020204030204" pitchFamily="49" charset="0"/>
              </a:rPr>
              <a:t>// int 0x80</a:t>
            </a:r>
            <a:endParaRPr kumimoji="0" lang="zh-CN" altLang="zh-CN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 </a:t>
            </a:r>
            <a:endParaRPr kumimoji="0" lang="zh-CN" altLang="zh-CN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0066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(*)()) sc)();</a:t>
            </a:r>
            <a:endParaRPr kumimoji="0" lang="zh-CN" altLang="zh-CN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kumimoji="0" lang="zh-CN" altLang="zh-CN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Consolas" panose="020B0609020204030204" pitchFamily="49" charset="0"/>
              </a:rPr>
              <a:t> </a:t>
            </a:r>
            <a:endParaRPr kumimoji="0" lang="zh-CN" altLang="zh-CN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851920" y="4448249"/>
            <a:ext cx="52373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More can be found on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https://www.exploit-db.com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68560" y="4945732"/>
            <a:ext cx="10062435" cy="39089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52536" y="5336624"/>
            <a:ext cx="9774403" cy="288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3127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CN" dirty="0"/>
              <a:t>Authentication: Password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9374393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4" name="Rectangle 3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ea typeface="宋体" panose="02010600030101010101" pitchFamily="2" charset="-122"/>
              </a:rPr>
              <a:t>Defense: DEP (Data Execution Prevention)</a:t>
            </a:r>
          </a:p>
        </p:txBody>
      </p:sp>
      <p:sp>
        <p:nvSpPr>
          <p:cNvPr id="15363" name="Rectangle 2"/>
          <p:cNvSpPr>
            <a:spLocks noGrp="1" noChangeArrowheads="1"/>
          </p:cNvSpPr>
          <p:nvPr>
            <p:ph idx="1"/>
          </p:nvPr>
        </p:nvSpPr>
        <p:spPr>
          <a:xfrm>
            <a:off x="457200" y="1333500"/>
            <a:ext cx="7670800" cy="4191000"/>
          </a:xfrm>
        </p:spPr>
        <p:txBody>
          <a:bodyPr>
            <a:normAutofit/>
          </a:bodyPr>
          <a:lstStyle/>
          <a:p>
            <a:r>
              <a:rPr lang="en-US" altLang="zh-CN" dirty="0">
                <a:ea typeface="宋体" panose="02010600030101010101" pitchFamily="2" charset="-122"/>
              </a:rPr>
              <a:t>Execute </a:t>
            </a:r>
            <a:r>
              <a:rPr lang="en-US" altLang="zh-CN" i="1" dirty="0">
                <a:ea typeface="宋体" panose="02010600030101010101" pitchFamily="2" charset="-122"/>
              </a:rPr>
              <a:t>Code</a:t>
            </a:r>
            <a:r>
              <a:rPr lang="en-US" altLang="zh-CN" dirty="0">
                <a:ea typeface="宋体" panose="02010600030101010101" pitchFamily="2" charset="-122"/>
              </a:rPr>
              <a:t>, not </a:t>
            </a:r>
            <a:r>
              <a:rPr lang="en-US" altLang="zh-CN" i="1" dirty="0">
                <a:ea typeface="宋体" panose="02010600030101010101" pitchFamily="2" charset="-122"/>
              </a:rPr>
              <a:t>Data</a:t>
            </a:r>
          </a:p>
          <a:p>
            <a:r>
              <a:rPr lang="en-US" altLang="zh-CN" dirty="0">
                <a:ea typeface="宋体" panose="02010600030101010101" pitchFamily="2" charset="-122"/>
              </a:rPr>
              <a:t>Data areas marked </a:t>
            </a:r>
            <a:r>
              <a:rPr lang="en-US" altLang="zh-CN" b="1" dirty="0">
                <a:solidFill>
                  <a:schemeClr val="accent1"/>
                </a:solidFill>
                <a:ea typeface="宋体" panose="02010600030101010101" pitchFamily="2" charset="-122"/>
              </a:rPr>
              <a:t>non-executable</a:t>
            </a:r>
          </a:p>
          <a:p>
            <a:pPr lvl="1"/>
            <a:r>
              <a:rPr lang="en-US" altLang="zh-CN" dirty="0">
                <a:ea typeface="宋体" panose="02010600030101010101" pitchFamily="2" charset="-122"/>
              </a:rPr>
              <a:t>Stack marked non-executable</a:t>
            </a:r>
          </a:p>
          <a:p>
            <a:pPr lvl="1"/>
            <a:r>
              <a:rPr lang="en-US" altLang="zh-CN" dirty="0">
                <a:ea typeface="宋体" panose="02010600030101010101" pitchFamily="2" charset="-122"/>
              </a:rPr>
              <a:t>Heap marked non-executable</a:t>
            </a:r>
          </a:p>
          <a:p>
            <a:r>
              <a:rPr lang="en-US" altLang="zh-CN" dirty="0">
                <a:ea typeface="宋体" panose="02010600030101010101" pitchFamily="2" charset="-122"/>
              </a:rPr>
              <a:t>Enforced by</a:t>
            </a:r>
            <a:r>
              <a:rPr lang="zh-CN" altLang="en-US" dirty="0">
                <a:ea typeface="宋体" panose="02010600030101010101" pitchFamily="2" charset="-122"/>
              </a:rPr>
              <a:t> </a:t>
            </a:r>
            <a:r>
              <a:rPr lang="en-US" altLang="zh-CN" dirty="0">
                <a:ea typeface="宋体" panose="02010600030101010101" pitchFamily="2" charset="-122"/>
              </a:rPr>
              <a:t>hardware</a:t>
            </a:r>
          </a:p>
          <a:p>
            <a:pPr lvl="1"/>
            <a:r>
              <a:rPr lang="en-US" altLang="zh-CN" dirty="0">
                <a:ea typeface="宋体" panose="02010600030101010101" pitchFamily="2" charset="-122"/>
              </a:rPr>
              <a:t>NX: Non-</a:t>
            </a:r>
            <a:r>
              <a:rPr lang="en-US" altLang="zh-CN" dirty="0" err="1">
                <a:ea typeface="宋体" panose="02010600030101010101" pitchFamily="2" charset="-122"/>
              </a:rPr>
              <a:t>eXecutable</a:t>
            </a:r>
            <a:r>
              <a:rPr lang="zh-CN" altLang="en-US" dirty="0">
                <a:ea typeface="宋体" panose="02010600030101010101" pitchFamily="2" charset="-122"/>
              </a:rPr>
              <a:t> </a:t>
            </a:r>
            <a:r>
              <a:rPr lang="en-US" altLang="zh-CN" dirty="0">
                <a:ea typeface="宋体" panose="02010600030101010101" pitchFamily="2" charset="-122"/>
              </a:rPr>
              <a:t>(the</a:t>
            </a:r>
            <a:r>
              <a:rPr lang="zh-CN" altLang="en-US" dirty="0">
                <a:ea typeface="宋体" panose="02010600030101010101" pitchFamily="2" charset="-122"/>
              </a:rPr>
              <a:t> </a:t>
            </a:r>
            <a:r>
              <a:rPr lang="en-US" altLang="zh-CN" dirty="0">
                <a:ea typeface="宋体" panose="02010600030101010101" pitchFamily="2" charset="-122"/>
              </a:rPr>
              <a:t>name</a:t>
            </a:r>
            <a:r>
              <a:rPr lang="zh-CN" altLang="en-US" dirty="0">
                <a:ea typeface="宋体" panose="02010600030101010101" pitchFamily="2" charset="-122"/>
              </a:rPr>
              <a:t> </a:t>
            </a:r>
            <a:r>
              <a:rPr lang="en-US" altLang="zh-CN" dirty="0">
                <a:ea typeface="宋体" panose="02010600030101010101" pitchFamily="2" charset="-122"/>
              </a:rPr>
              <a:t>on</a:t>
            </a:r>
            <a:r>
              <a:rPr lang="zh-CN" altLang="en-US" dirty="0">
                <a:ea typeface="宋体" panose="02010600030101010101" pitchFamily="2" charset="-122"/>
              </a:rPr>
              <a:t> </a:t>
            </a:r>
            <a:r>
              <a:rPr lang="en-US" altLang="zh-CN" dirty="0">
                <a:ea typeface="宋体" panose="02010600030101010101" pitchFamily="2" charset="-122"/>
              </a:rPr>
              <a:t>hardware)</a:t>
            </a:r>
          </a:p>
          <a:p>
            <a:r>
              <a:rPr lang="en-US" altLang="zh-CN" dirty="0">
                <a:ea typeface="宋体" panose="02010600030101010101" pitchFamily="2" charset="-122"/>
              </a:rPr>
              <a:t>You can load your </a:t>
            </a:r>
            <a:r>
              <a:rPr lang="en-US" altLang="zh-CN" i="1" dirty="0">
                <a:ea typeface="宋体" panose="02010600030101010101" pitchFamily="2" charset="-122"/>
              </a:rPr>
              <a:t>shellcode</a:t>
            </a:r>
            <a:r>
              <a:rPr lang="en-US" altLang="zh-CN" dirty="0">
                <a:ea typeface="宋体" panose="02010600030101010101" pitchFamily="2" charset="-122"/>
              </a:rPr>
              <a:t> in the stack or the heap…but you can't jump to it</a:t>
            </a:r>
            <a:r>
              <a:rPr lang="zh-CN" altLang="en-US" dirty="0">
                <a:ea typeface="宋体" panose="02010600030101010101" pitchFamily="2" charset="-122"/>
              </a:rPr>
              <a:t> </a:t>
            </a:r>
            <a:r>
              <a:rPr lang="en-US" altLang="zh-CN" dirty="0">
                <a:ea typeface="宋体" panose="02010600030101010101" pitchFamily="2" charset="-122"/>
              </a:rPr>
              <a:t>to</a:t>
            </a:r>
            <a:r>
              <a:rPr lang="zh-CN" altLang="en-US" dirty="0">
                <a:ea typeface="宋体" panose="02010600030101010101" pitchFamily="2" charset="-122"/>
              </a:rPr>
              <a:t> </a:t>
            </a:r>
            <a:r>
              <a:rPr lang="en-US" altLang="zh-CN" dirty="0">
                <a:ea typeface="宋体" panose="02010600030101010101" pitchFamily="2" charset="-122"/>
              </a:rPr>
              <a:t>execute</a:t>
            </a:r>
          </a:p>
        </p:txBody>
      </p:sp>
      <p:sp>
        <p:nvSpPr>
          <p:cNvPr id="1536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619100" indent="-238115">
              <a:defRPr sz="20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952462" indent="-190492">
              <a:defRPr sz="20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333447" indent="-190492">
              <a:defRPr sz="20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1714431" indent="-190492">
              <a:defRPr sz="20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095416" indent="-190492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0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476401" indent="-190492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0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2857386" indent="-190492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0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238370" indent="-190492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0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>
              <a:buClr>
                <a:srgbClr val="C0504D"/>
              </a:buClr>
            </a:pPr>
            <a:r>
              <a:rPr lang="en-US" altLang="zh-CN" sz="1000">
                <a:solidFill>
                  <a:srgbClr val="EEECE1"/>
                </a:solidFill>
                <a:latin typeface="Arial" panose="020B0604020202020204" pitchFamily="34" charset="0"/>
              </a:rPr>
              <a:t>slide </a:t>
            </a:r>
            <a:fld id="{6D25B891-D6B4-4DD2-9979-133D326A701F}" type="slidenum">
              <a:rPr lang="en-US" altLang="zh-CN" sz="1000">
                <a:solidFill>
                  <a:srgbClr val="EEECE1"/>
                </a:solidFill>
                <a:latin typeface="Arial" panose="020B0604020202020204" pitchFamily="34" charset="0"/>
              </a:rPr>
              <a:pPr>
                <a:buClr>
                  <a:srgbClr val="C0504D"/>
                </a:buClr>
              </a:pPr>
              <a:t>50</a:t>
            </a:fld>
            <a:endParaRPr lang="en-US" altLang="zh-CN" sz="1000">
              <a:solidFill>
                <a:srgbClr val="EEECE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267312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Attack: Code Reuse (instead of inject) Attack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1076187"/>
            <a:ext cx="6563071" cy="4302497"/>
          </a:xfrm>
        </p:spPr>
        <p:txBody>
          <a:bodyPr>
            <a:noAutofit/>
          </a:bodyPr>
          <a:lstStyle/>
          <a:p>
            <a:r>
              <a:rPr lang="en-US" dirty="0"/>
              <a:t>ROP: Return-oriented Programming</a:t>
            </a:r>
          </a:p>
          <a:p>
            <a:pPr lvl="1"/>
            <a:r>
              <a:rPr lang="en-US" dirty="0"/>
              <a:t>Find code gadgets in existed code base</a:t>
            </a:r>
          </a:p>
          <a:p>
            <a:pPr lvl="2"/>
            <a:r>
              <a:rPr lang="en-US" dirty="0"/>
              <a:t>Usually 1-3 instructions, ends with 'ret'</a:t>
            </a:r>
          </a:p>
          <a:p>
            <a:pPr lvl="2"/>
            <a:r>
              <a:rPr lang="en-US" dirty="0"/>
              <a:t>In </a:t>
            </a:r>
            <a:r>
              <a:rPr lang="en-US" dirty="0" err="1"/>
              <a:t>libc</a:t>
            </a:r>
            <a:r>
              <a:rPr lang="en-US" dirty="0"/>
              <a:t> and application, intended and unintended</a:t>
            </a:r>
          </a:p>
          <a:p>
            <a:pPr lvl="1"/>
            <a:r>
              <a:rPr lang="en-US" dirty="0"/>
              <a:t>Push address of gadgets on the stack</a:t>
            </a:r>
          </a:p>
          <a:p>
            <a:pPr lvl="1"/>
            <a:r>
              <a:rPr lang="en-US" dirty="0"/>
              <a:t>Leverage 'ret' at the end of gadget to</a:t>
            </a:r>
            <a:br>
              <a:rPr lang="en-US" dirty="0"/>
            </a:br>
            <a:r>
              <a:rPr lang="en-US" dirty="0"/>
              <a:t> connect each code gadgets</a:t>
            </a:r>
            <a:endParaRPr lang="en-US" sz="3600" dirty="0"/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No code injection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6912660" y="1076188"/>
            <a:ext cx="1425663" cy="4302495"/>
          </a:xfrm>
          <a:prstGeom prst="rect">
            <a:avLst/>
          </a:prstGeom>
          <a:solidFill>
            <a:schemeClr val="bg1">
              <a:lumMod val="85000"/>
              <a:alpha val="30000"/>
            </a:schemeClr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912660" y="2747600"/>
            <a:ext cx="1425663" cy="267784"/>
          </a:xfrm>
          <a:prstGeom prst="rect">
            <a:avLst/>
          </a:prstGeom>
          <a:solidFill>
            <a:schemeClr val="bg1">
              <a:lumMod val="65000"/>
              <a:alpha val="30000"/>
            </a:schemeClr>
          </a:solidFill>
          <a:ln w="285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 </a:t>
            </a: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addr</a:t>
            </a:r>
            <a:endParaRPr lang="en-US" sz="16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912660" y="3014385"/>
            <a:ext cx="1425663" cy="267784"/>
          </a:xfrm>
          <a:prstGeom prst="rect">
            <a:avLst/>
          </a:prstGeom>
          <a:solidFill>
            <a:schemeClr val="bg1">
              <a:lumMod val="65000"/>
              <a:alpha val="30000"/>
            </a:schemeClr>
          </a:solidFill>
          <a:ln w="285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saved </a:t>
            </a: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ebp</a:t>
            </a:r>
            <a:endParaRPr lang="en-US" sz="16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912662" y="3686162"/>
            <a:ext cx="1425663" cy="277769"/>
          </a:xfrm>
          <a:prstGeom prst="rect">
            <a:avLst/>
          </a:prstGeom>
          <a:solidFill>
            <a:srgbClr val="008000">
              <a:alpha val="50000"/>
            </a:srgbClr>
          </a:solidFill>
          <a:ln w="28575" cmpd="sng"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0101011010</a:t>
            </a:r>
          </a:p>
        </p:txBody>
      </p:sp>
      <p:cxnSp>
        <p:nvCxnSpPr>
          <p:cNvPr id="29" name="Straight Arrow Connector 28"/>
          <p:cNvCxnSpPr/>
          <p:nvPr/>
        </p:nvCxnSpPr>
        <p:spPr>
          <a:xfrm flipH="1" flipV="1">
            <a:off x="8338323" y="3695268"/>
            <a:ext cx="348477" cy="1025"/>
          </a:xfrm>
          <a:prstGeom prst="straightConnector1">
            <a:avLst/>
          </a:prstGeom>
          <a:ln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8686801" y="2907410"/>
            <a:ext cx="0" cy="778752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H="1">
            <a:off x="8338323" y="2907410"/>
            <a:ext cx="348477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6912661" y="4252490"/>
            <a:ext cx="1425663" cy="277769"/>
          </a:xfrm>
          <a:prstGeom prst="rect">
            <a:avLst/>
          </a:prstGeom>
          <a:solidFill>
            <a:srgbClr val="008000">
              <a:alpha val="50000"/>
            </a:srgbClr>
          </a:solidFill>
          <a:ln w="28575" cmpd="sng"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0101011010</a:t>
            </a:r>
          </a:p>
        </p:txBody>
      </p:sp>
      <p:sp>
        <p:nvSpPr>
          <p:cNvPr id="24" name="Rectangle 23"/>
          <p:cNvSpPr/>
          <p:nvPr/>
        </p:nvSpPr>
        <p:spPr>
          <a:xfrm>
            <a:off x="6912662" y="4803966"/>
            <a:ext cx="1425663" cy="277769"/>
          </a:xfrm>
          <a:prstGeom prst="rect">
            <a:avLst/>
          </a:prstGeom>
          <a:solidFill>
            <a:srgbClr val="008000">
              <a:alpha val="50000"/>
            </a:srgbClr>
          </a:solidFill>
          <a:ln w="28575" cmpd="sng"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0101011010</a:t>
            </a:r>
          </a:p>
        </p:txBody>
      </p:sp>
      <p:sp>
        <p:nvSpPr>
          <p:cNvPr id="27" name="Rectangle 26"/>
          <p:cNvSpPr/>
          <p:nvPr/>
        </p:nvSpPr>
        <p:spPr>
          <a:xfrm>
            <a:off x="6912660" y="2746575"/>
            <a:ext cx="1425663" cy="277769"/>
          </a:xfrm>
          <a:prstGeom prst="rect">
            <a:avLst/>
          </a:prstGeom>
          <a:solidFill>
            <a:srgbClr val="800000">
              <a:alpha val="50000"/>
            </a:srgbClr>
          </a:solidFill>
          <a:ln w="28575" cmpd="sng">
            <a:solidFill>
              <a:srgbClr val="8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0101011010</a:t>
            </a:r>
          </a:p>
        </p:txBody>
      </p:sp>
      <p:sp>
        <p:nvSpPr>
          <p:cNvPr id="28" name="Rectangle 27"/>
          <p:cNvSpPr/>
          <p:nvPr/>
        </p:nvSpPr>
        <p:spPr>
          <a:xfrm>
            <a:off x="6912662" y="2464811"/>
            <a:ext cx="1425663" cy="277769"/>
          </a:xfrm>
          <a:prstGeom prst="rect">
            <a:avLst/>
          </a:prstGeom>
          <a:solidFill>
            <a:srgbClr val="800000">
              <a:alpha val="50000"/>
            </a:srgbClr>
          </a:solidFill>
          <a:ln w="28575" cmpd="sng">
            <a:solidFill>
              <a:srgbClr val="8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0101011010</a:t>
            </a:r>
          </a:p>
        </p:txBody>
      </p:sp>
      <p:sp>
        <p:nvSpPr>
          <p:cNvPr id="30" name="Rectangle 29"/>
          <p:cNvSpPr/>
          <p:nvPr/>
        </p:nvSpPr>
        <p:spPr>
          <a:xfrm>
            <a:off x="6912662" y="2188901"/>
            <a:ext cx="1425663" cy="277769"/>
          </a:xfrm>
          <a:prstGeom prst="rect">
            <a:avLst/>
          </a:prstGeom>
          <a:solidFill>
            <a:srgbClr val="800000">
              <a:alpha val="50000"/>
            </a:srgbClr>
          </a:solidFill>
          <a:ln w="28575" cmpd="sng">
            <a:solidFill>
              <a:srgbClr val="8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0101011010</a:t>
            </a:r>
          </a:p>
        </p:txBody>
      </p:sp>
      <p:cxnSp>
        <p:nvCxnSpPr>
          <p:cNvPr id="31" name="Straight Arrow Connector 30"/>
          <p:cNvCxnSpPr/>
          <p:nvPr/>
        </p:nvCxnSpPr>
        <p:spPr>
          <a:xfrm flipH="1">
            <a:off x="8338324" y="4803966"/>
            <a:ext cx="634956" cy="0"/>
          </a:xfrm>
          <a:prstGeom prst="straightConnector1">
            <a:avLst/>
          </a:prstGeom>
          <a:ln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8839199" y="2615995"/>
            <a:ext cx="0" cy="1674642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H="1">
            <a:off x="8338324" y="2615995"/>
            <a:ext cx="500878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 flipH="1">
            <a:off x="8346621" y="4290637"/>
            <a:ext cx="500878" cy="0"/>
          </a:xfrm>
          <a:prstGeom prst="straightConnector1">
            <a:avLst/>
          </a:prstGeom>
          <a:ln>
            <a:solidFill>
              <a:srgbClr val="8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V="1">
            <a:off x="8973280" y="2343607"/>
            <a:ext cx="0" cy="2460359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>
            <a:off x="8359990" y="2343607"/>
            <a:ext cx="613291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>
            <a:off x="6535326" y="4270559"/>
            <a:ext cx="377337" cy="0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flipV="1">
            <a:off x="6535325" y="3943319"/>
            <a:ext cx="2" cy="327241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flipH="1">
            <a:off x="6535326" y="3943318"/>
            <a:ext cx="348477" cy="0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>
            <a:off x="6523344" y="4803966"/>
            <a:ext cx="425255" cy="0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 flipV="1">
            <a:off x="6535323" y="4511058"/>
            <a:ext cx="2" cy="292908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 flipH="1" flipV="1">
            <a:off x="6523347" y="4511057"/>
            <a:ext cx="389314" cy="1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9" name="Rectangle 78"/>
          <p:cNvSpPr/>
          <p:nvPr/>
        </p:nvSpPr>
        <p:spPr>
          <a:xfrm>
            <a:off x="6912660" y="3004400"/>
            <a:ext cx="1425663" cy="277769"/>
          </a:xfrm>
          <a:prstGeom prst="rect">
            <a:avLst/>
          </a:prstGeom>
          <a:solidFill>
            <a:srgbClr val="800000">
              <a:alpha val="50000"/>
            </a:srgbClr>
          </a:solidFill>
          <a:ln w="28575" cmpd="sng">
            <a:solidFill>
              <a:srgbClr val="8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0101011010</a:t>
            </a:r>
          </a:p>
        </p:txBody>
      </p:sp>
    </p:spTree>
    <p:extLst>
      <p:ext uri="{BB962C8B-B14F-4D97-AF65-F5344CB8AC3E}">
        <p14:creationId xmlns:p14="http://schemas.microsoft.com/office/powerpoint/2010/main" val="1331865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0" grpId="0" animBg="1"/>
      <p:bldP spid="24" grpId="0" animBg="1"/>
      <p:bldP spid="27" grpId="0" animBg="1"/>
      <p:bldP spid="28" grpId="0" animBg="1"/>
      <p:bldP spid="30" grpId="0" animBg="1"/>
      <p:bldP spid="79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Code Execution – The ROP Way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660232" y="5305772"/>
            <a:ext cx="2133600" cy="304271"/>
          </a:xfrm>
        </p:spPr>
        <p:txBody>
          <a:bodyPr/>
          <a:lstStyle/>
          <a:p>
            <a:pPr>
              <a:buClr>
                <a:srgbClr val="C0504D"/>
              </a:buClr>
            </a:pPr>
            <a:r>
              <a:rPr lang="en-US" altLang="zh-CN" dirty="0">
                <a:solidFill>
                  <a:prstClr val="black">
                    <a:tint val="75000"/>
                  </a:prstClr>
                </a:solidFill>
              </a:rPr>
              <a:t>slide </a:t>
            </a:r>
            <a:fld id="{FC44878F-80F7-4CC7-9F5A-13EE0C6375D3}" type="slidenum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buClr>
                  <a:srgbClr val="C0504D"/>
                </a:buClr>
              </a:pPr>
              <a:t>52</a:t>
            </a:fld>
            <a:endParaRPr lang="en-US" altLang="zh-C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TextBox 4"/>
          <p:cNvSpPr txBox="1"/>
          <p:nvPr/>
        </p:nvSpPr>
        <p:spPr>
          <a:xfrm>
            <a:off x="835686" y="1877464"/>
            <a:ext cx="21082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Desired Logic</a:t>
            </a:r>
          </a:p>
        </p:txBody>
      </p:sp>
      <p:sp>
        <p:nvSpPr>
          <p:cNvPr id="12" name="Rounded Rectangle 10"/>
          <p:cNvSpPr/>
          <p:nvPr/>
        </p:nvSpPr>
        <p:spPr>
          <a:xfrm>
            <a:off x="251520" y="1345332"/>
            <a:ext cx="3276600" cy="508759"/>
          </a:xfrm>
          <a:prstGeom prst="roundRect">
            <a:avLst/>
          </a:prstGeom>
          <a:ln w="28575" cap="flat" cmpd="sng">
            <a:miter lim="800000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 anchor="ctr" anchorCtr="1">
            <a:noAutofit/>
          </a:bodyPr>
          <a:lstStyle/>
          <a:p>
            <a:r>
              <a:rPr lang="en-US" sz="2800" dirty="0" err="1">
                <a:latin typeface="Consolas"/>
                <a:cs typeface="Consolas"/>
              </a:rPr>
              <a:t>Mem</a:t>
            </a:r>
            <a:r>
              <a:rPr lang="en-US" sz="2800" dirty="0">
                <a:latin typeface="Consolas"/>
                <a:cs typeface="Consolas"/>
              </a:rPr>
              <a:t>[v2] = v1</a:t>
            </a:r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611560" y="3577580"/>
            <a:ext cx="3024336" cy="144016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t" anchorCtr="0">
            <a:normAutofit/>
          </a:bodyPr>
          <a:lstStyle>
            <a:lvl1pPr marL="292100" indent="-2921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Calibri"/>
              </a:defRPr>
            </a:lvl1pPr>
            <a:lvl2pPr marL="635000" indent="-2921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Calibri"/>
              </a:defRPr>
            </a:lvl2pPr>
            <a:lvl3pPr marL="9144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Calibri"/>
              </a:defRPr>
            </a:lvl3pPr>
            <a:lvl4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Calibri"/>
              </a:defRPr>
            </a:lvl4pPr>
            <a:lvl5pPr marL="1320800" indent="-1778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Calibri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altLang="zh-CN" sz="2400" dirty="0" err="1">
                <a:latin typeface="Consolas"/>
                <a:cs typeface="Consolas"/>
              </a:rPr>
              <a:t>mov</a:t>
            </a:r>
            <a:r>
              <a:rPr lang="en-US" sz="2400" dirty="0">
                <a:latin typeface="Consolas"/>
                <a:cs typeface="Consolas"/>
              </a:rPr>
              <a:t> %</a:t>
            </a:r>
            <a:r>
              <a:rPr lang="en-US" sz="2400" dirty="0" err="1">
                <a:latin typeface="Consolas"/>
                <a:cs typeface="Consolas"/>
              </a:rPr>
              <a:t>eax</a:t>
            </a:r>
            <a:r>
              <a:rPr lang="en-US" sz="2400" dirty="0">
                <a:latin typeface="Consolas"/>
                <a:cs typeface="Consolas"/>
              </a:rPr>
              <a:t> v1; </a:t>
            </a:r>
          </a:p>
          <a:p>
            <a:pPr marL="0" indent="0">
              <a:buFont typeface="Arial"/>
              <a:buNone/>
            </a:pPr>
            <a:r>
              <a:rPr lang="en-US" sz="2400" dirty="0" err="1">
                <a:latin typeface="Consolas"/>
                <a:cs typeface="Consolas"/>
              </a:rPr>
              <a:t>mov</a:t>
            </a:r>
            <a:r>
              <a:rPr lang="en-US" sz="2400" dirty="0">
                <a:latin typeface="Consolas"/>
                <a:cs typeface="Consolas"/>
              </a:rPr>
              <a:t> %</a:t>
            </a:r>
            <a:r>
              <a:rPr lang="en-US" sz="2400" dirty="0" err="1">
                <a:latin typeface="Consolas"/>
                <a:cs typeface="Consolas"/>
              </a:rPr>
              <a:t>ebx</a:t>
            </a:r>
            <a:r>
              <a:rPr lang="en-US" sz="2400" dirty="0">
                <a:latin typeface="Consolas"/>
                <a:cs typeface="Consolas"/>
              </a:rPr>
              <a:t> v2;</a:t>
            </a:r>
          </a:p>
          <a:p>
            <a:pPr marL="0" indent="0">
              <a:buFont typeface="Arial"/>
              <a:buNone/>
            </a:pPr>
            <a:r>
              <a:rPr lang="en-US" sz="2400" dirty="0" err="1">
                <a:latin typeface="Consolas"/>
                <a:cs typeface="Consolas"/>
              </a:rPr>
              <a:t>mov</a:t>
            </a:r>
            <a:r>
              <a:rPr lang="en-US" sz="2400" dirty="0">
                <a:latin typeface="Consolas"/>
                <a:cs typeface="Consolas"/>
              </a:rPr>
              <a:t> [%</a:t>
            </a:r>
            <a:r>
              <a:rPr lang="en-US" sz="2400" dirty="0" err="1">
                <a:latin typeface="Consolas"/>
                <a:cs typeface="Consolas"/>
              </a:rPr>
              <a:t>ebx</a:t>
            </a:r>
            <a:r>
              <a:rPr lang="en-US" sz="2400" dirty="0">
                <a:latin typeface="Consolas"/>
                <a:cs typeface="Consolas"/>
              </a:rPr>
              <a:t>], %</a:t>
            </a:r>
            <a:r>
              <a:rPr lang="en-US" sz="2400" dirty="0" err="1">
                <a:latin typeface="Consolas"/>
                <a:cs typeface="Consolas"/>
              </a:rPr>
              <a:t>eax</a:t>
            </a:r>
            <a:endParaRPr lang="en-US" sz="2400" dirty="0">
              <a:latin typeface="Consolas"/>
              <a:cs typeface="Consolas"/>
            </a:endParaRPr>
          </a:p>
        </p:txBody>
      </p:sp>
      <p:sp>
        <p:nvSpPr>
          <p:cNvPr id="8" name="下箭头 7"/>
          <p:cNvSpPr/>
          <p:nvPr/>
        </p:nvSpPr>
        <p:spPr>
          <a:xfrm>
            <a:off x="1475656" y="2497460"/>
            <a:ext cx="432048" cy="936104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4920746" y="3835857"/>
            <a:ext cx="3395670" cy="146991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t" anchorCtr="0">
            <a:normAutofit/>
          </a:bodyPr>
          <a:lstStyle>
            <a:lvl1pPr marL="292100" indent="-2921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Calibri"/>
              </a:defRPr>
            </a:lvl1pPr>
            <a:lvl2pPr marL="635000" indent="-2921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Calibri"/>
              </a:defRPr>
            </a:lvl2pPr>
            <a:lvl3pPr marL="9144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Calibri"/>
              </a:defRPr>
            </a:lvl3pPr>
            <a:lvl4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Calibri"/>
              </a:defRPr>
            </a:lvl4pPr>
            <a:lvl5pPr marL="1320800" indent="-1778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Calibri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400" dirty="0">
                <a:latin typeface="Consolas"/>
                <a:cs typeface="Consolas"/>
              </a:rPr>
              <a:t>a</a:t>
            </a:r>
            <a:r>
              <a:rPr lang="en-US" sz="2400" baseline="-25000" dirty="0">
                <a:latin typeface="Consolas"/>
                <a:cs typeface="Consolas"/>
              </a:rPr>
              <a:t>1</a:t>
            </a:r>
            <a:r>
              <a:rPr lang="en-US" sz="2400" dirty="0">
                <a:latin typeface="Consolas"/>
                <a:cs typeface="Consolas"/>
              </a:rPr>
              <a:t>: pop </a:t>
            </a:r>
            <a:r>
              <a:rPr lang="en-US" sz="2400" dirty="0" err="1">
                <a:latin typeface="Consolas"/>
                <a:cs typeface="Consolas"/>
              </a:rPr>
              <a:t>eax</a:t>
            </a:r>
            <a:r>
              <a:rPr lang="en-US" sz="2400" dirty="0">
                <a:latin typeface="Consolas"/>
                <a:cs typeface="Consolas"/>
              </a:rPr>
              <a:t>; ret</a:t>
            </a:r>
          </a:p>
          <a:p>
            <a:pPr marL="0" indent="0">
              <a:buFont typeface="Arial"/>
              <a:buNone/>
            </a:pPr>
            <a:r>
              <a:rPr lang="en-US" sz="2400" dirty="0">
                <a:latin typeface="Consolas"/>
                <a:cs typeface="Consolas"/>
              </a:rPr>
              <a:t>a</a:t>
            </a:r>
            <a:r>
              <a:rPr lang="en-US" sz="2400" baseline="-25000" dirty="0">
                <a:latin typeface="Consolas"/>
                <a:cs typeface="Consolas"/>
              </a:rPr>
              <a:t>2</a:t>
            </a:r>
            <a:r>
              <a:rPr lang="en-US" sz="2400" dirty="0">
                <a:latin typeface="Consolas"/>
                <a:cs typeface="Consolas"/>
              </a:rPr>
              <a:t>: pop </a:t>
            </a:r>
            <a:r>
              <a:rPr lang="en-US" sz="2400" dirty="0" err="1">
                <a:latin typeface="Consolas"/>
                <a:cs typeface="Consolas"/>
              </a:rPr>
              <a:t>ebx</a:t>
            </a:r>
            <a:r>
              <a:rPr lang="en-US" sz="2400" dirty="0">
                <a:latin typeface="Consolas"/>
                <a:cs typeface="Consolas"/>
              </a:rPr>
              <a:t>; ret</a:t>
            </a:r>
          </a:p>
          <a:p>
            <a:pPr marL="0" indent="0">
              <a:buFont typeface="Arial"/>
              <a:buNone/>
            </a:pPr>
            <a:r>
              <a:rPr lang="en-US" sz="2400" dirty="0">
                <a:latin typeface="Consolas"/>
                <a:cs typeface="Consolas"/>
              </a:rPr>
              <a:t>a</a:t>
            </a:r>
            <a:r>
              <a:rPr lang="en-US" sz="2400" baseline="-25000" dirty="0">
                <a:latin typeface="Consolas"/>
                <a:cs typeface="Consolas"/>
              </a:rPr>
              <a:t>3</a:t>
            </a:r>
            <a:r>
              <a:rPr lang="en-US" sz="2400" dirty="0">
                <a:latin typeface="Consolas"/>
                <a:cs typeface="Consolas"/>
              </a:rPr>
              <a:t>: </a:t>
            </a:r>
            <a:r>
              <a:rPr lang="en-US" sz="2400" dirty="0" err="1">
                <a:latin typeface="Consolas"/>
                <a:cs typeface="Consolas"/>
              </a:rPr>
              <a:t>mov</a:t>
            </a:r>
            <a:r>
              <a:rPr lang="en-US" sz="2400" dirty="0">
                <a:latin typeface="Consolas"/>
                <a:cs typeface="Consolas"/>
              </a:rPr>
              <a:t> [</a:t>
            </a:r>
            <a:r>
              <a:rPr lang="en-US" sz="2400" dirty="0" err="1">
                <a:latin typeface="Consolas"/>
                <a:cs typeface="Consolas"/>
              </a:rPr>
              <a:t>ebx</a:t>
            </a:r>
            <a:r>
              <a:rPr lang="en-US" sz="2400" dirty="0">
                <a:latin typeface="Consolas"/>
                <a:cs typeface="Consolas"/>
              </a:rPr>
              <a:t>], </a:t>
            </a:r>
            <a:r>
              <a:rPr lang="en-US" sz="2400" dirty="0" err="1">
                <a:latin typeface="Consolas"/>
                <a:cs typeface="Consolas"/>
              </a:rPr>
              <a:t>eax</a:t>
            </a:r>
            <a:endParaRPr lang="en-US" sz="2400" dirty="0">
              <a:latin typeface="Consolas"/>
              <a:cs typeface="Consolas"/>
            </a:endParaRPr>
          </a:p>
        </p:txBody>
      </p:sp>
      <p:graphicFrame>
        <p:nvGraphicFramePr>
          <p:cNvPr id="18" name="Table 5"/>
          <p:cNvGraphicFramePr>
            <a:graphicFrameLocks noGrp="1"/>
          </p:cNvGraphicFramePr>
          <p:nvPr/>
        </p:nvGraphicFramePr>
        <p:xfrm>
          <a:off x="5920518" y="1273324"/>
          <a:ext cx="955738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557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a</a:t>
                      </a:r>
                      <a:r>
                        <a:rPr lang="en-US" sz="2400" b="0" baseline="-250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v</a:t>
                      </a:r>
                      <a:r>
                        <a:rPr lang="en-US" sz="2400" baseline="-25000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rgbClr val="000000"/>
                          </a:solidFill>
                        </a:rPr>
                        <a:t>a</a:t>
                      </a:r>
                      <a:r>
                        <a:rPr lang="en-US" sz="2400" b="0" baseline="-25000" dirty="0">
                          <a:solidFill>
                            <a:srgbClr val="00000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v</a:t>
                      </a:r>
                      <a:r>
                        <a:rPr lang="en-US" sz="2400" baseline="-2500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9" name="TextBox 6"/>
          <p:cNvSpPr txBox="1"/>
          <p:nvPr/>
        </p:nvSpPr>
        <p:spPr>
          <a:xfrm>
            <a:off x="5925316" y="3140032"/>
            <a:ext cx="9461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Stack </a:t>
            </a:r>
          </a:p>
        </p:txBody>
      </p:sp>
      <p:sp>
        <p:nvSpPr>
          <p:cNvPr id="9" name="矩形 8"/>
          <p:cNvSpPr/>
          <p:nvPr/>
        </p:nvSpPr>
        <p:spPr>
          <a:xfrm>
            <a:off x="4788024" y="1129308"/>
            <a:ext cx="3384376" cy="4104456"/>
          </a:xfrm>
          <a:prstGeom prst="rect">
            <a:avLst/>
          </a:prstGeom>
          <a:noFill/>
          <a:ln w="63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下箭头 19"/>
          <p:cNvSpPr/>
          <p:nvPr/>
        </p:nvSpPr>
        <p:spPr>
          <a:xfrm rot="16200000">
            <a:off x="3702257" y="3685592"/>
            <a:ext cx="432048" cy="936104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9100152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Code Execution – The ROP Way</a:t>
            </a:r>
            <a:endParaRPr lang="zh-CN" altLang="en-US" dirty="0"/>
          </a:p>
        </p:txBody>
      </p:sp>
      <p:sp>
        <p:nvSpPr>
          <p:cNvPr id="4" name="TextBox 4"/>
          <p:cNvSpPr txBox="1"/>
          <p:nvPr/>
        </p:nvSpPr>
        <p:spPr>
          <a:xfrm>
            <a:off x="745286" y="1891779"/>
            <a:ext cx="27211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Desired </a:t>
            </a:r>
            <a:r>
              <a:rPr lang="en-US" sz="2400" b="1" i="1" dirty="0"/>
              <a:t>Shellcode</a:t>
            </a:r>
          </a:p>
        </p:txBody>
      </p:sp>
      <p:sp>
        <p:nvSpPr>
          <p:cNvPr id="5" name="Rounded Rectangle 5"/>
          <p:cNvSpPr/>
          <p:nvPr/>
        </p:nvSpPr>
        <p:spPr>
          <a:xfrm>
            <a:off x="323528" y="1359647"/>
            <a:ext cx="3276600" cy="508759"/>
          </a:xfrm>
          <a:prstGeom prst="roundRect">
            <a:avLst/>
          </a:prstGeom>
          <a:ln w="28575" cap="flat" cmpd="sng">
            <a:miter lim="800000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 anchor="ctr" anchorCtr="1">
            <a:noAutofit/>
          </a:bodyPr>
          <a:lstStyle/>
          <a:p>
            <a:r>
              <a:rPr lang="en-US" sz="2800" dirty="0" err="1">
                <a:latin typeface="Consolas"/>
                <a:cs typeface="Consolas"/>
              </a:rPr>
              <a:t>Mem</a:t>
            </a:r>
            <a:r>
              <a:rPr lang="en-US" sz="2800" dirty="0">
                <a:latin typeface="Consolas"/>
                <a:cs typeface="Consolas"/>
              </a:rPr>
              <a:t>[v2] = v1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32325" y="3090695"/>
            <a:ext cx="3733800" cy="14478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292100" indent="-2921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Calibri"/>
              </a:defRPr>
            </a:lvl1pPr>
            <a:lvl2pPr marL="635000" indent="-2921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Calibri"/>
              </a:defRPr>
            </a:lvl2pPr>
            <a:lvl3pPr marL="9144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Calibri"/>
              </a:defRPr>
            </a:lvl3pPr>
            <a:lvl4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Calibri"/>
              </a:defRPr>
            </a:lvl4pPr>
            <a:lvl5pPr marL="1320800" indent="-1778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Calibri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400" dirty="0">
                <a:latin typeface="Consolas"/>
                <a:cs typeface="Consolas"/>
              </a:rPr>
              <a:t>a</a:t>
            </a:r>
            <a:r>
              <a:rPr lang="en-US" sz="2400" baseline="-25000" dirty="0">
                <a:latin typeface="Consolas"/>
                <a:cs typeface="Consolas"/>
              </a:rPr>
              <a:t>1</a:t>
            </a:r>
            <a:r>
              <a:rPr lang="en-US" sz="2400" dirty="0">
                <a:latin typeface="Consolas"/>
                <a:cs typeface="Consolas"/>
              </a:rPr>
              <a:t>: pop </a:t>
            </a:r>
            <a:r>
              <a:rPr lang="en-US" sz="2400" dirty="0" err="1">
                <a:latin typeface="Consolas"/>
                <a:cs typeface="Consolas"/>
              </a:rPr>
              <a:t>eax</a:t>
            </a:r>
            <a:r>
              <a:rPr lang="en-US" sz="2400" dirty="0">
                <a:latin typeface="Consolas"/>
                <a:cs typeface="Consolas"/>
              </a:rPr>
              <a:t>; ret</a:t>
            </a:r>
          </a:p>
          <a:p>
            <a:pPr marL="0" indent="0">
              <a:buFont typeface="Arial"/>
              <a:buNone/>
            </a:pPr>
            <a:r>
              <a:rPr lang="en-US" sz="2400" dirty="0">
                <a:latin typeface="Consolas"/>
                <a:cs typeface="Consolas"/>
              </a:rPr>
              <a:t>a</a:t>
            </a:r>
            <a:r>
              <a:rPr lang="en-US" sz="2400" baseline="-25000" dirty="0">
                <a:latin typeface="Consolas"/>
                <a:cs typeface="Consolas"/>
              </a:rPr>
              <a:t>2</a:t>
            </a:r>
            <a:r>
              <a:rPr lang="en-US" sz="2400" dirty="0">
                <a:latin typeface="Consolas"/>
                <a:cs typeface="Consolas"/>
              </a:rPr>
              <a:t>: pop </a:t>
            </a:r>
            <a:r>
              <a:rPr lang="en-US" sz="2400" dirty="0" err="1">
                <a:latin typeface="Consolas"/>
                <a:cs typeface="Consolas"/>
              </a:rPr>
              <a:t>ebx</a:t>
            </a:r>
            <a:r>
              <a:rPr lang="en-US" sz="2400" dirty="0">
                <a:latin typeface="Consolas"/>
                <a:cs typeface="Consolas"/>
              </a:rPr>
              <a:t>; ret</a:t>
            </a:r>
          </a:p>
          <a:p>
            <a:pPr marL="0" indent="0">
              <a:buFont typeface="Arial"/>
              <a:buNone/>
            </a:pPr>
            <a:r>
              <a:rPr lang="en-US" sz="2400" dirty="0">
                <a:latin typeface="Consolas"/>
                <a:cs typeface="Consolas"/>
              </a:rPr>
              <a:t>a</a:t>
            </a:r>
            <a:r>
              <a:rPr lang="en-US" sz="2400" baseline="-25000" dirty="0">
                <a:latin typeface="Consolas"/>
                <a:cs typeface="Consolas"/>
              </a:rPr>
              <a:t>3</a:t>
            </a:r>
            <a:r>
              <a:rPr lang="en-US" sz="2400" dirty="0">
                <a:latin typeface="Consolas"/>
                <a:cs typeface="Consolas"/>
              </a:rPr>
              <a:t>: </a:t>
            </a:r>
            <a:r>
              <a:rPr lang="en-US" sz="2400" dirty="0" err="1">
                <a:latin typeface="Consolas"/>
                <a:cs typeface="Consolas"/>
              </a:rPr>
              <a:t>mov</a:t>
            </a:r>
            <a:r>
              <a:rPr lang="en-US" sz="2400" dirty="0">
                <a:latin typeface="Consolas"/>
                <a:cs typeface="Consolas"/>
              </a:rPr>
              <a:t> [</a:t>
            </a:r>
            <a:r>
              <a:rPr lang="en-US" sz="2400" dirty="0" err="1">
                <a:latin typeface="Consolas"/>
                <a:cs typeface="Consolas"/>
              </a:rPr>
              <a:t>ebx</a:t>
            </a:r>
            <a:r>
              <a:rPr lang="en-US" sz="2400" dirty="0">
                <a:latin typeface="Consolas"/>
                <a:cs typeface="Consolas"/>
              </a:rPr>
              <a:t>], </a:t>
            </a:r>
            <a:r>
              <a:rPr lang="en-US" sz="2400" dirty="0" err="1">
                <a:latin typeface="Consolas"/>
                <a:cs typeface="Consolas"/>
              </a:rPr>
              <a:t>eax</a:t>
            </a:r>
            <a:endParaRPr lang="en-US" sz="2400" dirty="0">
              <a:latin typeface="Consolas"/>
              <a:cs typeface="Consolas"/>
            </a:endParaRPr>
          </a:p>
        </p:txBody>
      </p:sp>
      <p:sp>
        <p:nvSpPr>
          <p:cNvPr id="7" name="Rounded Rectangle 2"/>
          <p:cNvSpPr/>
          <p:nvPr/>
        </p:nvSpPr>
        <p:spPr>
          <a:xfrm>
            <a:off x="160784" y="4842209"/>
            <a:ext cx="4267200" cy="535571"/>
          </a:xfrm>
          <a:prstGeom prst="round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 anchor="ctr" anchorCtr="1">
            <a:no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Desired store executed!</a:t>
            </a:r>
          </a:p>
        </p:txBody>
      </p:sp>
      <p:graphicFrame>
        <p:nvGraphicFramePr>
          <p:cNvPr id="8" name="Table 6"/>
          <p:cNvGraphicFramePr>
            <a:graphicFrameLocks noGrp="1"/>
          </p:cNvGraphicFramePr>
          <p:nvPr/>
        </p:nvGraphicFramePr>
        <p:xfrm>
          <a:off x="6521704" y="678943"/>
          <a:ext cx="1461558" cy="481754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615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724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…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724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solidFill>
                            <a:schemeClr val="bg1"/>
                          </a:solidFill>
                        </a:rPr>
                        <a:t>argv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724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solidFill>
                            <a:schemeClr val="bg1"/>
                          </a:solidFill>
                        </a:rPr>
                        <a:t>argc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724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return</a:t>
                      </a:r>
                      <a:r>
                        <a:rPr lang="en-US" sz="1800" baseline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1800" baseline="0" dirty="0" err="1">
                          <a:solidFill>
                            <a:schemeClr val="bg1"/>
                          </a:solidFill>
                        </a:rPr>
                        <a:t>addr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724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caller's </a:t>
                      </a:r>
                      <a:r>
                        <a:rPr lang="en-US" sz="1800" dirty="0" err="1">
                          <a:solidFill>
                            <a:schemeClr val="bg1"/>
                          </a:solidFill>
                        </a:rPr>
                        <a:t>ebp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46822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solidFill>
                            <a:schemeClr val="bg1"/>
                          </a:solidFill>
                        </a:rPr>
                        <a:t>buf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(64</a:t>
                      </a:r>
                      <a:r>
                        <a:rPr lang="en-US" sz="1800" baseline="0" dirty="0">
                          <a:solidFill>
                            <a:schemeClr val="bg1"/>
                          </a:solidFill>
                        </a:rPr>
                        <a:t> bytes)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 anchor="b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724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err="1">
                          <a:solidFill>
                            <a:schemeClr val="bg1"/>
                          </a:solidFill>
                        </a:rPr>
                        <a:t>argv</a:t>
                      </a:r>
                      <a:r>
                        <a:rPr lang="en-US" altLang="zh-CN" sz="1800" dirty="0">
                          <a:solidFill>
                            <a:schemeClr val="bg1"/>
                          </a:solidFill>
                        </a:rPr>
                        <a:t>[1]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7246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solidFill>
                            <a:schemeClr val="bg1"/>
                          </a:solidFill>
                        </a:rPr>
                        <a:t>buf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pSp>
        <p:nvGrpSpPr>
          <p:cNvPr id="9" name="Group 7"/>
          <p:cNvGrpSpPr/>
          <p:nvPr/>
        </p:nvGrpSpPr>
        <p:grpSpPr>
          <a:xfrm>
            <a:off x="8003947" y="2309622"/>
            <a:ext cx="1032104" cy="369332"/>
            <a:chOff x="7959243" y="3429000"/>
            <a:chExt cx="1032104" cy="369332"/>
          </a:xfrm>
        </p:grpSpPr>
        <p:sp>
          <p:nvSpPr>
            <p:cNvPr id="10" name="TextBox 8"/>
            <p:cNvSpPr txBox="1"/>
            <p:nvPr/>
          </p:nvSpPr>
          <p:spPr>
            <a:xfrm>
              <a:off x="8229600" y="3429000"/>
              <a:ext cx="7617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%</a:t>
              </a:r>
              <a:r>
                <a:rPr lang="en-US" dirty="0" err="1"/>
                <a:t>ebp</a:t>
              </a:r>
              <a:endParaRPr lang="en-US" dirty="0"/>
            </a:p>
          </p:txBody>
        </p:sp>
        <p:cxnSp>
          <p:nvCxnSpPr>
            <p:cNvPr id="11" name="Straight Arrow Connector 9"/>
            <p:cNvCxnSpPr/>
            <p:nvPr/>
          </p:nvCxnSpPr>
          <p:spPr>
            <a:xfrm flipH="1">
              <a:off x="7959243" y="3625334"/>
              <a:ext cx="317196" cy="1786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0"/>
          <p:cNvGrpSpPr/>
          <p:nvPr/>
        </p:nvGrpSpPr>
        <p:grpSpPr>
          <a:xfrm>
            <a:off x="8003947" y="5296480"/>
            <a:ext cx="1006456" cy="369332"/>
            <a:chOff x="7959243" y="3429000"/>
            <a:chExt cx="1006456" cy="369332"/>
          </a:xfrm>
        </p:grpSpPr>
        <p:sp>
          <p:nvSpPr>
            <p:cNvPr id="13" name="TextBox 11"/>
            <p:cNvSpPr txBox="1"/>
            <p:nvPr/>
          </p:nvSpPr>
          <p:spPr>
            <a:xfrm>
              <a:off x="8229600" y="3429000"/>
              <a:ext cx="7360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%</a:t>
              </a:r>
              <a:r>
                <a:rPr lang="en-US" dirty="0" err="1"/>
                <a:t>esp</a:t>
              </a:r>
              <a:endParaRPr lang="en-US" dirty="0"/>
            </a:p>
          </p:txBody>
        </p:sp>
        <p:cxnSp>
          <p:nvCxnSpPr>
            <p:cNvPr id="14" name="Straight Arrow Connector 12"/>
            <p:cNvCxnSpPr/>
            <p:nvPr/>
          </p:nvCxnSpPr>
          <p:spPr>
            <a:xfrm flipH="1">
              <a:off x="7959243" y="3625334"/>
              <a:ext cx="317196" cy="1786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Arc 13"/>
          <p:cNvSpPr/>
          <p:nvPr/>
        </p:nvSpPr>
        <p:spPr>
          <a:xfrm>
            <a:off x="6172200" y="4760909"/>
            <a:ext cx="685800" cy="534486"/>
          </a:xfrm>
          <a:prstGeom prst="arc">
            <a:avLst>
              <a:gd name="adj1" fmla="val 5305641"/>
              <a:gd name="adj2" fmla="val 16471755"/>
            </a:avLst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Curved Connector 14"/>
          <p:cNvCxnSpPr/>
          <p:nvPr/>
        </p:nvCxnSpPr>
        <p:spPr>
          <a:xfrm flipV="1">
            <a:off x="7983262" y="4609595"/>
            <a:ext cx="824189" cy="381000"/>
          </a:xfrm>
          <a:prstGeom prst="curvedConnector3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7" name="Table 17"/>
          <p:cNvGraphicFramePr>
            <a:graphicFrameLocks noGrp="1"/>
          </p:cNvGraphicFramePr>
          <p:nvPr/>
        </p:nvGraphicFramePr>
        <p:xfrm>
          <a:off x="6511362" y="327155"/>
          <a:ext cx="1482242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822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4215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bg1"/>
                          </a:solidFill>
                        </a:rPr>
                        <a:t>a</a:t>
                      </a:r>
                      <a:r>
                        <a:rPr lang="en-US" sz="1800" b="0" baseline="-25000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15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v</a:t>
                      </a:r>
                      <a:r>
                        <a:rPr lang="en-US" sz="1800" baseline="-25000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215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solidFill>
                            <a:schemeClr val="bg1"/>
                          </a:solidFill>
                        </a:rPr>
                        <a:t>a</a:t>
                      </a:r>
                      <a:r>
                        <a:rPr lang="en-US" sz="1800" b="0" baseline="-25000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215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v</a:t>
                      </a:r>
                      <a:r>
                        <a:rPr lang="en-US" sz="1800" baseline="-2500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2150">
                <a:tc>
                  <a:txBody>
                    <a:bodyPr/>
                    <a:lstStyle/>
                    <a:p>
                      <a:pPr algn="ctr"/>
                      <a:r>
                        <a:rPr lang="en-US" sz="1800" baseline="0" dirty="0">
                          <a:solidFill>
                            <a:schemeClr val="bg1"/>
                          </a:solidFill>
                        </a:rPr>
                        <a:t>a</a:t>
                      </a:r>
                      <a:r>
                        <a:rPr lang="en-US" sz="1800" baseline="-2500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8" name="Table 18"/>
          <p:cNvGraphicFramePr>
            <a:graphicFrameLocks noGrp="1"/>
          </p:cNvGraphicFramePr>
          <p:nvPr/>
        </p:nvGraphicFramePr>
        <p:xfrm>
          <a:off x="6511362" y="2155955"/>
          <a:ext cx="1482242" cy="260495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822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604954">
                <a:tc>
                  <a:txBody>
                    <a:bodyPr/>
                    <a:lstStyle/>
                    <a:p>
                      <a:pPr algn="ctr"/>
                      <a:endParaRPr lang="en-US" sz="1800" b="0" baseline="-25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06200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71600" y="-390"/>
            <a:ext cx="7185040" cy="57042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64298080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Defense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33500"/>
            <a:ext cx="8435280" cy="4044279"/>
          </a:xfrm>
        </p:spPr>
        <p:txBody>
          <a:bodyPr>
            <a:normAutofit/>
          </a:bodyPr>
          <a:lstStyle/>
          <a:p>
            <a:r>
              <a:rPr lang="en-US" altLang="zh-CN" b="1" dirty="0">
                <a:solidFill>
                  <a:schemeClr val="accent1"/>
                </a:solidFill>
              </a:rPr>
              <a:t>Hide</a:t>
            </a:r>
            <a:r>
              <a:rPr lang="en-US" altLang="zh-CN" dirty="0"/>
              <a:t> the binary file</a:t>
            </a:r>
          </a:p>
          <a:p>
            <a:pPr lvl="1"/>
            <a:r>
              <a:rPr lang="en-US" altLang="zh-CN" dirty="0"/>
              <a:t>No way to get any gadget</a:t>
            </a:r>
          </a:p>
          <a:p>
            <a:r>
              <a:rPr lang="en-US" altLang="zh-CN" b="1" dirty="0">
                <a:solidFill>
                  <a:schemeClr val="accent1"/>
                </a:solidFill>
              </a:rPr>
              <a:t>ASLR</a:t>
            </a:r>
            <a:r>
              <a:rPr lang="en-US" altLang="zh-CN" dirty="0"/>
              <a:t> to randomize the code position</a:t>
            </a:r>
          </a:p>
          <a:p>
            <a:pPr lvl="1"/>
            <a:r>
              <a:rPr lang="en-US" altLang="zh-CN" dirty="0"/>
              <a:t>Short for "Address Space Layout Randomization"</a:t>
            </a:r>
          </a:p>
          <a:p>
            <a:pPr lvl="1"/>
            <a:r>
              <a:rPr lang="en-US" altLang="zh-CN" dirty="0"/>
              <a:t>Harder to find gadgets</a:t>
            </a:r>
          </a:p>
          <a:p>
            <a:r>
              <a:rPr lang="en-US" altLang="zh-CN" b="1" dirty="0">
                <a:solidFill>
                  <a:schemeClr val="accent1"/>
                </a:solidFill>
              </a:rPr>
              <a:t>Canary</a:t>
            </a:r>
            <a:r>
              <a:rPr lang="en-US" altLang="zh-CN" dirty="0"/>
              <a:t> to protect the stack</a:t>
            </a:r>
          </a:p>
          <a:p>
            <a:pPr lvl="1"/>
            <a:r>
              <a:rPr lang="en-US" altLang="zh-CN" dirty="0"/>
              <a:t>Try to detect stack overflow (e.g., overflow return address)</a:t>
            </a:r>
          </a:p>
        </p:txBody>
      </p:sp>
    </p:spTree>
    <p:extLst>
      <p:ext uri="{BB962C8B-B14F-4D97-AF65-F5344CB8AC3E}">
        <p14:creationId xmlns:p14="http://schemas.microsoft.com/office/powerpoint/2010/main" val="419121476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ASLR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Change the layout of memory space</a:t>
            </a:r>
          </a:p>
          <a:p>
            <a:r>
              <a:rPr lang="en-US" altLang="zh-CN" dirty="0"/>
              <a:t>Every time when a process is created</a:t>
            </a:r>
          </a:p>
          <a:p>
            <a:pPr lvl="1"/>
            <a:r>
              <a:rPr lang="en-US" altLang="zh-CN" dirty="0"/>
              <a:t>Question: how about create by fork?</a:t>
            </a:r>
          </a:p>
          <a:p>
            <a:r>
              <a:rPr lang="en-US" altLang="zh-CN" dirty="0"/>
              <a:t>User-level as well as kernel-level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3664562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33500"/>
            <a:ext cx="5266928" cy="4044279"/>
          </a:xfrm>
        </p:spPr>
        <p:txBody>
          <a:bodyPr>
            <a:normAutofit fontScale="85000" lnSpcReduction="10000"/>
          </a:bodyPr>
          <a:lstStyle/>
          <a:p>
            <a:r>
              <a:rPr lang="en-US" altLang="zh-CN" sz="2400" dirty="0"/>
              <a:t>Embed "canaries" in stack frames and verify their integrity prior to function return</a:t>
            </a:r>
          </a:p>
          <a:p>
            <a:pPr lvl="1"/>
            <a:r>
              <a:rPr lang="en-US" altLang="zh-CN" sz="2000" dirty="0"/>
              <a:t>Canary is just a random number</a:t>
            </a:r>
          </a:p>
          <a:p>
            <a:pPr lvl="1"/>
            <a:r>
              <a:rPr lang="en-US" altLang="zh-CN" sz="2000" dirty="0"/>
              <a:t>Check canary before return, alert if not equal</a:t>
            </a:r>
          </a:p>
          <a:p>
            <a:endParaRPr lang="en-US" altLang="zh-CN" sz="2400" dirty="0"/>
          </a:p>
          <a:p>
            <a:r>
              <a:rPr lang="en-US" altLang="zh-CN" sz="2400" dirty="0" err="1"/>
              <a:t>StackGuard</a:t>
            </a:r>
            <a:r>
              <a:rPr lang="en-US" altLang="zh-CN" sz="2400" dirty="0"/>
              <a:t> implemented as a GCC patch</a:t>
            </a:r>
          </a:p>
          <a:p>
            <a:pPr lvl="1"/>
            <a:r>
              <a:rPr lang="en-US" altLang="zh-CN" sz="2000" dirty="0"/>
              <a:t>Program must be recompiled</a:t>
            </a:r>
          </a:p>
          <a:p>
            <a:pPr lvl="1"/>
            <a:r>
              <a:rPr lang="en-US" altLang="zh-CN" sz="2000" dirty="0"/>
              <a:t>Performance overhead: 8% for Apache</a:t>
            </a: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Canary</a:t>
            </a:r>
            <a:endParaRPr lang="zh-CN" altLang="en-US" dirty="0"/>
          </a:p>
        </p:txBody>
      </p:sp>
      <p:pic>
        <p:nvPicPr>
          <p:cNvPr id="1026" name="Picture 2" descr="“canary miner”的图片搜索结果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4727" y="308488"/>
            <a:ext cx="1707232" cy="1707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/>
          <p:cNvSpPr/>
          <p:nvPr/>
        </p:nvSpPr>
        <p:spPr>
          <a:xfrm>
            <a:off x="6948264" y="3071346"/>
            <a:ext cx="1440160" cy="288032"/>
          </a:xfrm>
          <a:prstGeom prst="rect">
            <a:avLst/>
          </a:prstGeom>
          <a:solidFill>
            <a:srgbClr val="FFE36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Arial Black" panose="020B0A04020102020204" pitchFamily="34" charset="0"/>
              </a:rPr>
              <a:t>Canary</a:t>
            </a:r>
            <a:endParaRPr lang="zh-CN" altLang="en-US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948264" y="3367390"/>
            <a:ext cx="1440160" cy="2880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6948264" y="3655422"/>
            <a:ext cx="1440160" cy="2880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6948264" y="2791326"/>
            <a:ext cx="1440160" cy="2880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tx1"/>
                </a:solidFill>
                <a:latin typeface="Arial Narrow" panose="020B0606020202030204" pitchFamily="34" charset="0"/>
              </a:rPr>
              <a:t>Return Addr</a:t>
            </a:r>
            <a:endParaRPr lang="zh-CN" altLang="en-US" b="1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6948264" y="3937620"/>
            <a:ext cx="1440160" cy="2880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6948264" y="4225652"/>
            <a:ext cx="1440160" cy="2880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6948264" y="4513684"/>
            <a:ext cx="1440160" cy="2880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6948264" y="2503294"/>
            <a:ext cx="1440160" cy="2880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7236879" y="2008833"/>
            <a:ext cx="86292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/>
              <a:t>Stack</a:t>
            </a:r>
            <a:endParaRPr lang="zh-CN" altLang="en-US" sz="2400" b="1" dirty="0"/>
          </a:p>
        </p:txBody>
      </p:sp>
      <p:cxnSp>
        <p:nvCxnSpPr>
          <p:cNvPr id="16" name="直接箭头连接符 15"/>
          <p:cNvCxnSpPr/>
          <p:nvPr/>
        </p:nvCxnSpPr>
        <p:spPr>
          <a:xfrm flipV="1">
            <a:off x="8604448" y="2503294"/>
            <a:ext cx="0" cy="22984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503870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CFI: Control Flow Integrity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256864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CFI: Control-Flow Integrity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33500"/>
            <a:ext cx="8229600" cy="4044279"/>
          </a:xfrm>
        </p:spPr>
        <p:txBody>
          <a:bodyPr>
            <a:normAutofit/>
          </a:bodyPr>
          <a:lstStyle/>
          <a:p>
            <a:r>
              <a:rPr lang="en-US" altLang="zh-CN" dirty="0"/>
              <a:t>Main idea: pre-determine </a:t>
            </a:r>
            <a:r>
              <a:rPr lang="en-US" altLang="zh-CN" b="1" dirty="0">
                <a:solidFill>
                  <a:srgbClr val="C00000"/>
                </a:solidFill>
              </a:rPr>
              <a:t>control flow graph </a:t>
            </a:r>
            <a:r>
              <a:rPr lang="en-US" altLang="zh-CN" dirty="0"/>
              <a:t>(CFG) of an application</a:t>
            </a:r>
          </a:p>
          <a:p>
            <a:pPr lvl="1"/>
            <a:r>
              <a:rPr lang="en-US" altLang="zh-CN" dirty="0"/>
              <a:t>Static analysis of source code</a:t>
            </a:r>
          </a:p>
          <a:p>
            <a:pPr lvl="1"/>
            <a:r>
              <a:rPr lang="en-US" altLang="zh-CN" dirty="0"/>
              <a:t>Static binary analysis   </a:t>
            </a:r>
            <a:r>
              <a:rPr lang="en-US" altLang="zh-CN" dirty="0">
                <a:solidFill>
                  <a:srgbClr val="C00000"/>
                </a:solidFill>
                <a:sym typeface="Symbol" panose="05050102010706020507" pitchFamily="18" charset="2"/>
              </a:rPr>
              <a:t> </a:t>
            </a:r>
            <a:r>
              <a:rPr lang="en-US" altLang="zh-CN" b="1" dirty="0">
                <a:solidFill>
                  <a:srgbClr val="C00000"/>
                </a:solidFill>
              </a:rPr>
              <a:t>CFI</a:t>
            </a:r>
          </a:p>
          <a:p>
            <a:pPr lvl="1"/>
            <a:r>
              <a:rPr lang="en-US" altLang="zh-CN" dirty="0"/>
              <a:t>Execution profiling</a:t>
            </a:r>
          </a:p>
          <a:p>
            <a:pPr lvl="1"/>
            <a:r>
              <a:rPr lang="en-US" altLang="zh-CN" dirty="0"/>
              <a:t>Explicit specification of security policy</a:t>
            </a:r>
          </a:p>
          <a:p>
            <a:r>
              <a:rPr lang="en-US" altLang="zh-CN" dirty="0"/>
              <a:t>Execution must follow the pre-determined control flow graph</a:t>
            </a:r>
          </a:p>
        </p:txBody>
      </p:sp>
    </p:spTree>
    <p:extLst>
      <p:ext uri="{BB962C8B-B14F-4D97-AF65-F5344CB8AC3E}">
        <p14:creationId xmlns:p14="http://schemas.microsoft.com/office/powerpoint/2010/main" val="2146556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44F64F57-8925-FB4E-A37F-E3E4AE211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Authentication:</a:t>
            </a:r>
            <a:r>
              <a:rPr lang="zh-CN" altLang="en-US" dirty="0"/>
              <a:t> </a:t>
            </a:r>
            <a:r>
              <a:rPr lang="en-US" altLang="zh-CN" dirty="0"/>
              <a:t>Who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You?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EC74AB97-E696-E74F-871D-42C4F519B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33500"/>
            <a:ext cx="8229600" cy="3972271"/>
          </a:xfrm>
        </p:spPr>
        <p:txBody>
          <a:bodyPr>
            <a:normAutofit/>
          </a:bodyPr>
          <a:lstStyle/>
          <a:p>
            <a:r>
              <a:rPr lang="en-US" altLang="zh-CN" dirty="0"/>
              <a:t>Something</a:t>
            </a:r>
            <a:r>
              <a:rPr lang="zh-CN" altLang="en-US" dirty="0"/>
              <a:t> </a:t>
            </a:r>
            <a:r>
              <a:rPr lang="en-US" altLang="zh-CN" dirty="0"/>
              <a:t>you</a:t>
            </a:r>
            <a:r>
              <a:rPr lang="zh-CN" altLang="en-US" dirty="0"/>
              <a:t> </a:t>
            </a:r>
            <a:r>
              <a:rPr lang="en-US" altLang="zh-CN" dirty="0">
                <a:solidFill>
                  <a:srgbClr val="0096FF"/>
                </a:solidFill>
              </a:rPr>
              <a:t>know</a:t>
            </a:r>
          </a:p>
          <a:p>
            <a:pPr lvl="1"/>
            <a:r>
              <a:rPr lang="en-US" altLang="zh-CN" dirty="0"/>
              <a:t>E.g.,</a:t>
            </a:r>
            <a:r>
              <a:rPr lang="zh-CN" altLang="en-US" dirty="0"/>
              <a:t> </a:t>
            </a:r>
            <a:r>
              <a:rPr lang="en-US" altLang="zh-CN" dirty="0"/>
              <a:t>passwords,</a:t>
            </a:r>
            <a:r>
              <a:rPr lang="zh-CN" altLang="en-US" dirty="0"/>
              <a:t> </a:t>
            </a:r>
            <a:r>
              <a:rPr lang="en-US" altLang="zh-CN" dirty="0"/>
              <a:t>answers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questions</a:t>
            </a:r>
          </a:p>
          <a:p>
            <a:r>
              <a:rPr lang="en-US" altLang="zh-CN" dirty="0"/>
              <a:t>Something</a:t>
            </a:r>
            <a:r>
              <a:rPr lang="zh-CN" altLang="en-US" dirty="0"/>
              <a:t> </a:t>
            </a:r>
            <a:r>
              <a:rPr lang="en-US" altLang="zh-CN" dirty="0"/>
              <a:t>you</a:t>
            </a:r>
            <a:r>
              <a:rPr lang="zh-CN" altLang="en-US" dirty="0"/>
              <a:t> </a:t>
            </a:r>
            <a:r>
              <a:rPr lang="en-US" altLang="zh-CN" dirty="0">
                <a:solidFill>
                  <a:srgbClr val="0096FF"/>
                </a:solidFill>
              </a:rPr>
              <a:t>have</a:t>
            </a:r>
          </a:p>
          <a:p>
            <a:pPr lvl="1"/>
            <a:r>
              <a:rPr lang="en-US" altLang="zh-CN" dirty="0"/>
              <a:t>E.g.,</a:t>
            </a:r>
            <a:r>
              <a:rPr lang="zh-CN" altLang="en-US" dirty="0"/>
              <a:t> </a:t>
            </a:r>
            <a:r>
              <a:rPr lang="en-US" altLang="zh-CN" dirty="0"/>
              <a:t>keys</a:t>
            </a:r>
            <a:r>
              <a:rPr lang="zh-CN" altLang="en-US" dirty="0"/>
              <a:t> </a:t>
            </a:r>
            <a:r>
              <a:rPr lang="en-US" altLang="zh-CN" dirty="0"/>
              <a:t>or</a:t>
            </a:r>
            <a:r>
              <a:rPr lang="zh-CN" altLang="en-US" dirty="0"/>
              <a:t> </a:t>
            </a:r>
            <a:r>
              <a:rPr lang="en-US" altLang="zh-CN" dirty="0"/>
              <a:t>smart</a:t>
            </a:r>
            <a:r>
              <a:rPr lang="zh-CN" altLang="en-US" dirty="0"/>
              <a:t> </a:t>
            </a:r>
            <a:r>
              <a:rPr lang="en-US" altLang="zh-CN" dirty="0"/>
              <a:t>cards</a:t>
            </a:r>
          </a:p>
          <a:p>
            <a:r>
              <a:rPr lang="en-US" altLang="zh-CN" dirty="0"/>
              <a:t>Something</a:t>
            </a:r>
            <a:r>
              <a:rPr lang="zh-CN" altLang="en-US" dirty="0"/>
              <a:t> </a:t>
            </a:r>
            <a:r>
              <a:rPr lang="en-US" altLang="zh-CN" dirty="0"/>
              <a:t>you</a:t>
            </a:r>
            <a:r>
              <a:rPr lang="zh-CN" altLang="en-US" dirty="0"/>
              <a:t> </a:t>
            </a:r>
            <a:r>
              <a:rPr lang="en-US" altLang="zh-CN" dirty="0">
                <a:solidFill>
                  <a:srgbClr val="0096FF"/>
                </a:solidFill>
              </a:rPr>
              <a:t>are</a:t>
            </a:r>
          </a:p>
          <a:p>
            <a:pPr lvl="1"/>
            <a:r>
              <a:rPr lang="en-US" altLang="zh-CN" dirty="0"/>
              <a:t>E.g.,</a:t>
            </a:r>
            <a:r>
              <a:rPr lang="zh-CN" altLang="en-US" dirty="0"/>
              <a:t> </a:t>
            </a:r>
            <a:r>
              <a:rPr lang="en-US" altLang="zh-CN" dirty="0"/>
              <a:t>fingerprint,</a:t>
            </a:r>
            <a:r>
              <a:rPr lang="zh-CN" altLang="en-US" dirty="0"/>
              <a:t> </a:t>
            </a:r>
            <a:r>
              <a:rPr lang="en-US" altLang="zh-CN" dirty="0"/>
              <a:t>iris,</a:t>
            </a:r>
            <a:r>
              <a:rPr lang="zh-CN" altLang="en-US" dirty="0"/>
              <a:t> </a:t>
            </a:r>
            <a:r>
              <a:rPr lang="en-US" altLang="zh-CN" dirty="0"/>
              <a:t>or</a:t>
            </a:r>
            <a:r>
              <a:rPr lang="zh-CN" altLang="en-US" dirty="0"/>
              <a:t> </a:t>
            </a:r>
            <a:r>
              <a:rPr lang="en-US" altLang="zh-CN" dirty="0"/>
              <a:t>other</a:t>
            </a:r>
            <a:r>
              <a:rPr lang="zh-CN" altLang="en-US" dirty="0"/>
              <a:t> </a:t>
            </a:r>
            <a:r>
              <a:rPr lang="en" altLang="zh-CN" dirty="0"/>
              <a:t>biometric</a:t>
            </a:r>
            <a:r>
              <a:rPr lang="zh-CN" altLang="en-US" dirty="0"/>
              <a:t> </a:t>
            </a:r>
            <a:r>
              <a:rPr lang="en-US" altLang="zh-CN" dirty="0"/>
              <a:t>method</a:t>
            </a:r>
          </a:p>
          <a:p>
            <a:pPr lvl="1"/>
            <a:endParaRPr lang="en-US" altLang="zh-CN" dirty="0"/>
          </a:p>
          <a:p>
            <a:r>
              <a:rPr lang="en-US" altLang="zh-CN" b="1" dirty="0">
                <a:solidFill>
                  <a:schemeClr val="accent2"/>
                </a:solidFill>
              </a:rPr>
              <a:t>Q:</a:t>
            </a:r>
            <a:r>
              <a:rPr lang="zh-CN" altLang="en-US" b="1" dirty="0"/>
              <a:t> </a:t>
            </a:r>
            <a:r>
              <a:rPr lang="en-US" altLang="zh-CN" b="1" dirty="0"/>
              <a:t>What</a:t>
            </a:r>
            <a:r>
              <a:rPr lang="zh-CN" altLang="en-US" b="1" dirty="0"/>
              <a:t> </a:t>
            </a:r>
            <a:r>
              <a:rPr lang="en-US" altLang="zh-CN" b="1" dirty="0"/>
              <a:t>are</a:t>
            </a:r>
            <a:r>
              <a:rPr lang="zh-CN" altLang="en-US" b="1" dirty="0"/>
              <a:t> </a:t>
            </a:r>
            <a:r>
              <a:rPr lang="en-US" altLang="zh-CN" b="1" dirty="0"/>
              <a:t>their</a:t>
            </a:r>
            <a:r>
              <a:rPr lang="zh-CN" altLang="en-US" b="1" dirty="0"/>
              <a:t> </a:t>
            </a:r>
            <a:r>
              <a:rPr lang="en-US" altLang="zh-CN" b="1" dirty="0"/>
              <a:t>pros</a:t>
            </a:r>
            <a:r>
              <a:rPr lang="zh-CN" altLang="en-US" b="1" dirty="0"/>
              <a:t> </a:t>
            </a:r>
            <a:r>
              <a:rPr lang="en-US" altLang="zh-CN" b="1" dirty="0"/>
              <a:t>and</a:t>
            </a:r>
            <a:r>
              <a:rPr lang="zh-CN" altLang="en-US" b="1" dirty="0"/>
              <a:t> </a:t>
            </a:r>
            <a:r>
              <a:rPr lang="en-US" altLang="zh-CN" b="1" dirty="0"/>
              <a:t>cons?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488437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/>
          <p:cNvSpPr/>
          <p:nvPr/>
        </p:nvSpPr>
        <p:spPr>
          <a:xfrm>
            <a:off x="1143000" y="1587500"/>
            <a:ext cx="6858000" cy="2667000"/>
          </a:xfrm>
          <a:prstGeom prst="roundRect">
            <a:avLst/>
          </a:prstGeom>
          <a:solidFill>
            <a:srgbClr val="FFFFCC"/>
          </a:solidFill>
          <a:ln>
            <a:noFill/>
          </a:ln>
          <a:effectLst>
            <a:outerShdw blurRad="50800" dist="889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endParaRPr lang="zh-CN" altLang="zh-CN" sz="1500">
              <a:solidFill>
                <a:srgbClr val="FFFFFF"/>
              </a:solidFill>
            </a:endParaRPr>
          </a:p>
        </p:txBody>
      </p:sp>
      <p:pic>
        <p:nvPicPr>
          <p:cNvPr id="1026" name="Picture 2" descr="C:\Documents and Settings\mbudiu\Local Settings\Temporary Internet Files\Content.IE5\CDMZSDIR\MCSY01240_0000[1].wm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3000" y="2286000"/>
            <a:ext cx="836083" cy="754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CFI Motivation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619100" indent="-23811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952462" indent="-190492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333447" indent="-190492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1714431" indent="-190492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095416" indent="-190492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476401" indent="-190492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2857386" indent="-190492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238370" indent="-190492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F75BD87F-43C9-4F54-BE09-10AC55D10F5D}" type="slidenum">
              <a:rPr lang="en-US" altLang="zh-CN">
                <a:solidFill>
                  <a:srgbClr val="898989"/>
                </a:solidFill>
              </a:rPr>
              <a:pPr/>
              <a:t>60</a:t>
            </a:fld>
            <a:endParaRPr lang="en-US" altLang="zh-CN">
              <a:solidFill>
                <a:srgbClr val="898989"/>
              </a:solidFill>
            </a:endParaRPr>
          </a:p>
        </p:txBody>
      </p:sp>
      <p:sp>
        <p:nvSpPr>
          <p:cNvPr id="5" name="Freeform 4"/>
          <p:cNvSpPr/>
          <p:nvPr/>
        </p:nvSpPr>
        <p:spPr>
          <a:xfrm>
            <a:off x="1524000" y="3111500"/>
            <a:ext cx="3200136" cy="461698"/>
          </a:xfrm>
          <a:custGeom>
            <a:avLst/>
            <a:gdLst>
              <a:gd name="connsiteX0" fmla="*/ 0 w 7730836"/>
              <a:gd name="connsiteY0" fmla="*/ 369455 h 554182"/>
              <a:gd name="connsiteX1" fmla="*/ 692727 w 7730836"/>
              <a:gd name="connsiteY1" fmla="*/ 0 h 554182"/>
              <a:gd name="connsiteX2" fmla="*/ 1662545 w 7730836"/>
              <a:gd name="connsiteY2" fmla="*/ 378691 h 554182"/>
              <a:gd name="connsiteX3" fmla="*/ 2660073 w 7730836"/>
              <a:gd name="connsiteY3" fmla="*/ 147782 h 554182"/>
              <a:gd name="connsiteX4" fmla="*/ 3805382 w 7730836"/>
              <a:gd name="connsiteY4" fmla="*/ 489527 h 554182"/>
              <a:gd name="connsiteX5" fmla="*/ 5403273 w 7730836"/>
              <a:gd name="connsiteY5" fmla="*/ 286327 h 554182"/>
              <a:gd name="connsiteX6" fmla="*/ 6262254 w 7730836"/>
              <a:gd name="connsiteY6" fmla="*/ 147782 h 554182"/>
              <a:gd name="connsiteX7" fmla="*/ 7038109 w 7730836"/>
              <a:gd name="connsiteY7" fmla="*/ 554182 h 554182"/>
              <a:gd name="connsiteX8" fmla="*/ 7730836 w 7730836"/>
              <a:gd name="connsiteY8" fmla="*/ 286327 h 554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730836" h="554182">
                <a:moveTo>
                  <a:pt x="0" y="369455"/>
                </a:moveTo>
                <a:cubicBezTo>
                  <a:pt x="207818" y="183958"/>
                  <a:pt x="415636" y="-1539"/>
                  <a:pt x="692727" y="0"/>
                </a:cubicBezTo>
                <a:cubicBezTo>
                  <a:pt x="969818" y="1539"/>
                  <a:pt x="1334654" y="354061"/>
                  <a:pt x="1662545" y="378691"/>
                </a:cubicBezTo>
                <a:cubicBezTo>
                  <a:pt x="1990436" y="403321"/>
                  <a:pt x="2302934" y="129309"/>
                  <a:pt x="2660073" y="147782"/>
                </a:cubicBezTo>
                <a:cubicBezTo>
                  <a:pt x="3017213" y="166255"/>
                  <a:pt x="3348182" y="466436"/>
                  <a:pt x="3805382" y="489527"/>
                </a:cubicBezTo>
                <a:cubicBezTo>
                  <a:pt x="4262582" y="512618"/>
                  <a:pt x="4993794" y="343285"/>
                  <a:pt x="5403273" y="286327"/>
                </a:cubicBezTo>
                <a:cubicBezTo>
                  <a:pt x="5812752" y="229369"/>
                  <a:pt x="5989781" y="103140"/>
                  <a:pt x="6262254" y="147782"/>
                </a:cubicBezTo>
                <a:cubicBezTo>
                  <a:pt x="6534727" y="192425"/>
                  <a:pt x="6793345" y="531091"/>
                  <a:pt x="7038109" y="554182"/>
                </a:cubicBezTo>
                <a:cubicBezTo>
                  <a:pt x="7282873" y="577273"/>
                  <a:pt x="7506854" y="431800"/>
                  <a:pt x="7730836" y="286327"/>
                </a:cubicBezTo>
              </a:path>
            </a:pathLst>
          </a:custGeom>
          <a:ln w="571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endParaRPr lang="zh-CN" altLang="zh-CN" sz="1500"/>
          </a:p>
        </p:txBody>
      </p:sp>
      <p:sp>
        <p:nvSpPr>
          <p:cNvPr id="6" name="Lightning Bolt 5"/>
          <p:cNvSpPr/>
          <p:nvPr/>
        </p:nvSpPr>
        <p:spPr>
          <a:xfrm>
            <a:off x="4254500" y="2667000"/>
            <a:ext cx="444500" cy="635000"/>
          </a:xfrm>
          <a:prstGeom prst="lightningBol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endParaRPr lang="zh-CN" altLang="zh-CN" sz="1500">
              <a:solidFill>
                <a:srgbClr val="FFFFFF"/>
              </a:solidFill>
            </a:endParaRPr>
          </a:p>
        </p:txBody>
      </p:sp>
      <p:sp>
        <p:nvSpPr>
          <p:cNvPr id="7" name="Freeform 6"/>
          <p:cNvSpPr/>
          <p:nvPr/>
        </p:nvSpPr>
        <p:spPr>
          <a:xfrm>
            <a:off x="4710907" y="2409032"/>
            <a:ext cx="2324364" cy="931333"/>
          </a:xfrm>
          <a:custGeom>
            <a:avLst/>
            <a:gdLst>
              <a:gd name="connsiteX0" fmla="*/ 0 w 2789381"/>
              <a:gd name="connsiteY0" fmla="*/ 1117600 h 1117600"/>
              <a:gd name="connsiteX1" fmla="*/ 166254 w 2789381"/>
              <a:gd name="connsiteY1" fmla="*/ 544945 h 1117600"/>
              <a:gd name="connsiteX2" fmla="*/ 831272 w 2789381"/>
              <a:gd name="connsiteY2" fmla="*/ 554182 h 1117600"/>
              <a:gd name="connsiteX3" fmla="*/ 1034472 w 2789381"/>
              <a:gd name="connsiteY3" fmla="*/ 129309 h 1117600"/>
              <a:gd name="connsiteX4" fmla="*/ 1246909 w 2789381"/>
              <a:gd name="connsiteY4" fmla="*/ 0 h 1117600"/>
              <a:gd name="connsiteX5" fmla="*/ 1681018 w 2789381"/>
              <a:gd name="connsiteY5" fmla="*/ 378691 h 1117600"/>
              <a:gd name="connsiteX6" fmla="*/ 2105890 w 2789381"/>
              <a:gd name="connsiteY6" fmla="*/ 46182 h 1117600"/>
              <a:gd name="connsiteX7" fmla="*/ 2789381 w 2789381"/>
              <a:gd name="connsiteY7" fmla="*/ 157018 h 111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89381" h="1117600">
                <a:moveTo>
                  <a:pt x="0" y="1117600"/>
                </a:moveTo>
                <a:cubicBezTo>
                  <a:pt x="13854" y="878224"/>
                  <a:pt x="27709" y="638848"/>
                  <a:pt x="166254" y="544945"/>
                </a:cubicBezTo>
                <a:cubicBezTo>
                  <a:pt x="304799" y="451042"/>
                  <a:pt x="686569" y="623455"/>
                  <a:pt x="831272" y="554182"/>
                </a:cubicBezTo>
                <a:cubicBezTo>
                  <a:pt x="975975" y="484909"/>
                  <a:pt x="965199" y="221673"/>
                  <a:pt x="1034472" y="129309"/>
                </a:cubicBezTo>
                <a:cubicBezTo>
                  <a:pt x="1103745" y="36945"/>
                  <a:pt x="1139151" y="-41564"/>
                  <a:pt x="1246909" y="0"/>
                </a:cubicBezTo>
                <a:cubicBezTo>
                  <a:pt x="1354667" y="41564"/>
                  <a:pt x="1537855" y="370994"/>
                  <a:pt x="1681018" y="378691"/>
                </a:cubicBezTo>
                <a:cubicBezTo>
                  <a:pt x="1824181" y="386388"/>
                  <a:pt x="1921163" y="83127"/>
                  <a:pt x="2105890" y="46182"/>
                </a:cubicBezTo>
                <a:cubicBezTo>
                  <a:pt x="2290617" y="9237"/>
                  <a:pt x="2539999" y="83127"/>
                  <a:pt x="2789381" y="157018"/>
                </a:cubicBezTo>
              </a:path>
            </a:pathLst>
          </a:custGeom>
          <a:ln w="5715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endParaRPr lang="zh-CN" altLang="zh-CN" sz="1500"/>
          </a:p>
        </p:txBody>
      </p:sp>
      <p:sp>
        <p:nvSpPr>
          <p:cNvPr id="8" name="Freeform 7"/>
          <p:cNvSpPr/>
          <p:nvPr/>
        </p:nvSpPr>
        <p:spPr>
          <a:xfrm>
            <a:off x="4725458" y="3247761"/>
            <a:ext cx="3085042" cy="292364"/>
          </a:xfrm>
          <a:custGeom>
            <a:avLst/>
            <a:gdLst>
              <a:gd name="connsiteX0" fmla="*/ 0 w 3860800"/>
              <a:gd name="connsiteY0" fmla="*/ 147782 h 350982"/>
              <a:gd name="connsiteX1" fmla="*/ 203200 w 3860800"/>
              <a:gd name="connsiteY1" fmla="*/ 27710 h 350982"/>
              <a:gd name="connsiteX2" fmla="*/ 637309 w 3860800"/>
              <a:gd name="connsiteY2" fmla="*/ 258619 h 350982"/>
              <a:gd name="connsiteX3" fmla="*/ 1043709 w 3860800"/>
              <a:gd name="connsiteY3" fmla="*/ 350982 h 350982"/>
              <a:gd name="connsiteX4" fmla="*/ 1293091 w 3860800"/>
              <a:gd name="connsiteY4" fmla="*/ 18473 h 350982"/>
              <a:gd name="connsiteX5" fmla="*/ 1819564 w 3860800"/>
              <a:gd name="connsiteY5" fmla="*/ 212437 h 350982"/>
              <a:gd name="connsiteX6" fmla="*/ 2419928 w 3860800"/>
              <a:gd name="connsiteY6" fmla="*/ 314037 h 350982"/>
              <a:gd name="connsiteX7" fmla="*/ 2863273 w 3860800"/>
              <a:gd name="connsiteY7" fmla="*/ 0 h 350982"/>
              <a:gd name="connsiteX8" fmla="*/ 3482109 w 3860800"/>
              <a:gd name="connsiteY8" fmla="*/ 304800 h 350982"/>
              <a:gd name="connsiteX9" fmla="*/ 3860800 w 3860800"/>
              <a:gd name="connsiteY9" fmla="*/ 147782 h 350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860800" h="350982">
                <a:moveTo>
                  <a:pt x="0" y="147782"/>
                </a:moveTo>
                <a:cubicBezTo>
                  <a:pt x="48491" y="78509"/>
                  <a:pt x="96982" y="9237"/>
                  <a:pt x="203200" y="27710"/>
                </a:cubicBezTo>
                <a:cubicBezTo>
                  <a:pt x="309418" y="46183"/>
                  <a:pt x="497224" y="204740"/>
                  <a:pt x="637309" y="258619"/>
                </a:cubicBezTo>
                <a:cubicBezTo>
                  <a:pt x="777394" y="312498"/>
                  <a:pt x="934412" y="391006"/>
                  <a:pt x="1043709" y="350982"/>
                </a:cubicBezTo>
                <a:cubicBezTo>
                  <a:pt x="1153006" y="310958"/>
                  <a:pt x="1163782" y="41564"/>
                  <a:pt x="1293091" y="18473"/>
                </a:cubicBezTo>
                <a:cubicBezTo>
                  <a:pt x="1422400" y="-4618"/>
                  <a:pt x="1631758" y="163176"/>
                  <a:pt x="1819564" y="212437"/>
                </a:cubicBezTo>
                <a:cubicBezTo>
                  <a:pt x="2007370" y="261698"/>
                  <a:pt x="2245977" y="349443"/>
                  <a:pt x="2419928" y="314037"/>
                </a:cubicBezTo>
                <a:cubicBezTo>
                  <a:pt x="2593880" y="278631"/>
                  <a:pt x="2686243" y="1539"/>
                  <a:pt x="2863273" y="0"/>
                </a:cubicBezTo>
                <a:cubicBezTo>
                  <a:pt x="3040303" y="-1539"/>
                  <a:pt x="3315855" y="280170"/>
                  <a:pt x="3482109" y="304800"/>
                </a:cubicBezTo>
                <a:cubicBezTo>
                  <a:pt x="3648364" y="329430"/>
                  <a:pt x="3754582" y="238606"/>
                  <a:pt x="3860800" y="147782"/>
                </a:cubicBezTo>
              </a:path>
            </a:pathLst>
          </a:custGeom>
          <a:ln w="57150"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endParaRPr lang="zh-CN" altLang="zh-CN" sz="1500"/>
          </a:p>
        </p:txBody>
      </p:sp>
      <p:pic>
        <p:nvPicPr>
          <p:cNvPr id="9" name="Picture 2" descr="C:\Documents and Settings\mbudiu\Local Settings\Temporary Internet Files\Content.IE5\N21XGXAW\MCj02932160000[1].wm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5000" y="2286000"/>
            <a:ext cx="562240" cy="5569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1333500" y="3429000"/>
            <a:ext cx="1666225" cy="4513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zh-CN" sz="2333" i="1"/>
              <a:t>Control flow</a:t>
            </a:r>
          </a:p>
        </p:txBody>
      </p:sp>
      <p:sp>
        <p:nvSpPr>
          <p:cNvPr id="5132" name="TextBox 11"/>
          <p:cNvSpPr txBox="1">
            <a:spLocks noChangeArrowheads="1"/>
          </p:cNvSpPr>
          <p:nvPr/>
        </p:nvSpPr>
        <p:spPr bwMode="auto">
          <a:xfrm>
            <a:off x="2413000" y="4254500"/>
            <a:ext cx="4385431" cy="4513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zh-CN" sz="2333"/>
              <a:t>Anatomy of many software attacks</a:t>
            </a:r>
          </a:p>
        </p:txBody>
      </p:sp>
    </p:spTree>
    <p:extLst>
      <p:ext uri="{BB962C8B-B14F-4D97-AF65-F5344CB8AC3E}">
        <p14:creationId xmlns:p14="http://schemas.microsoft.com/office/powerpoint/2010/main" val="3957248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11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Cloud 120"/>
          <p:cNvSpPr/>
          <p:nvPr/>
        </p:nvSpPr>
        <p:spPr>
          <a:xfrm rot="21008611">
            <a:off x="5778500" y="1579563"/>
            <a:ext cx="2413000" cy="3175000"/>
          </a:xfrm>
          <a:prstGeom prst="cloud">
            <a:avLst/>
          </a:prstGeom>
          <a:solidFill>
            <a:srgbClr val="FCDBC0"/>
          </a:solidFill>
          <a:ln>
            <a:solidFill>
              <a:srgbClr val="FFFFCC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endParaRPr lang="zh-CN" altLang="zh-CN" sz="1500">
              <a:solidFill>
                <a:srgbClr val="FFFFFF"/>
              </a:solidFill>
            </a:endParaRPr>
          </a:p>
        </p:txBody>
      </p:sp>
      <p:sp>
        <p:nvSpPr>
          <p:cNvPr id="614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CFI Idea</a:t>
            </a:r>
          </a:p>
        </p:txBody>
      </p:sp>
      <p:sp>
        <p:nvSpPr>
          <p:cNvPr id="5" name="Cloud 4"/>
          <p:cNvSpPr/>
          <p:nvPr/>
        </p:nvSpPr>
        <p:spPr>
          <a:xfrm rot="21008611">
            <a:off x="988219" y="1690688"/>
            <a:ext cx="2196042" cy="2833688"/>
          </a:xfrm>
          <a:prstGeom prst="cloud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FFFFCC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endParaRPr lang="zh-CN" altLang="zh-CN" sz="1500">
              <a:solidFill>
                <a:srgbClr val="FFFFFF"/>
              </a:solidFill>
            </a:endParaRPr>
          </a:p>
        </p:txBody>
      </p:sp>
      <p:sp>
        <p:nvSpPr>
          <p:cNvPr id="6150" name="TextBox 5"/>
          <p:cNvSpPr txBox="1">
            <a:spLocks noChangeArrowheads="1"/>
          </p:cNvSpPr>
          <p:nvPr/>
        </p:nvSpPr>
        <p:spPr bwMode="auto">
          <a:xfrm>
            <a:off x="1397001" y="4762500"/>
            <a:ext cx="131452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zh-CN" sz="2000"/>
              <a:t>Executable</a:t>
            </a:r>
          </a:p>
        </p:txBody>
      </p:sp>
      <p:sp>
        <p:nvSpPr>
          <p:cNvPr id="7" name="Oval 6"/>
          <p:cNvSpPr/>
          <p:nvPr/>
        </p:nvSpPr>
        <p:spPr>
          <a:xfrm>
            <a:off x="3835136" y="2870729"/>
            <a:ext cx="101864" cy="100542"/>
          </a:xfrm>
          <a:prstGeom prst="ellipse">
            <a:avLst/>
          </a:prstGeom>
          <a:ln w="22225"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endParaRPr lang="zh-CN" altLang="zh-CN" sz="1500">
              <a:solidFill>
                <a:srgbClr val="FFFFFF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4343136" y="2489729"/>
            <a:ext cx="101864" cy="100542"/>
          </a:xfrm>
          <a:prstGeom prst="ellipse">
            <a:avLst/>
          </a:prstGeom>
          <a:ln w="22225"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endParaRPr lang="zh-CN" altLang="zh-CN" sz="1500">
              <a:solidFill>
                <a:srgbClr val="FFFFFF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5080000" y="2921000"/>
            <a:ext cx="101865" cy="101865"/>
          </a:xfrm>
          <a:prstGeom prst="ellipse">
            <a:avLst/>
          </a:prstGeom>
          <a:ln w="22225"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endParaRPr lang="zh-CN" altLang="zh-CN" sz="1500">
              <a:solidFill>
                <a:srgbClr val="FFFFFF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 flipH="1">
            <a:off x="4978136" y="2235729"/>
            <a:ext cx="127000" cy="127000"/>
          </a:xfrm>
          <a:prstGeom prst="ellipse">
            <a:avLst/>
          </a:prstGeom>
          <a:ln w="22225"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endParaRPr lang="zh-CN" altLang="zh-CN" sz="1500">
              <a:solidFill>
                <a:srgbClr val="FFFFFF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4279636" y="3505729"/>
            <a:ext cx="101864" cy="100542"/>
          </a:xfrm>
          <a:prstGeom prst="ellipse">
            <a:avLst/>
          </a:prstGeom>
          <a:ln w="22225"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endParaRPr lang="zh-CN" altLang="zh-CN" sz="1500">
              <a:solidFill>
                <a:srgbClr val="FFFFFF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4889500" y="4191000"/>
            <a:ext cx="101865" cy="101865"/>
          </a:xfrm>
          <a:prstGeom prst="ellipse">
            <a:avLst/>
          </a:prstGeom>
          <a:ln w="22225"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endParaRPr lang="zh-CN" altLang="zh-CN" sz="1500">
              <a:solidFill>
                <a:srgbClr val="FFFFFF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4470136" y="4394729"/>
            <a:ext cx="101864" cy="100542"/>
          </a:xfrm>
          <a:prstGeom prst="ellipse">
            <a:avLst/>
          </a:prstGeom>
          <a:ln w="22225"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endParaRPr lang="zh-CN" altLang="zh-CN" sz="1500">
              <a:solidFill>
                <a:srgbClr val="FFFFFF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3962136" y="3950229"/>
            <a:ext cx="101864" cy="100542"/>
          </a:xfrm>
          <a:prstGeom prst="ellipse">
            <a:avLst/>
          </a:prstGeom>
          <a:ln w="22225"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endParaRPr lang="zh-CN" altLang="zh-CN" sz="1500">
              <a:solidFill>
                <a:srgbClr val="FFFFFF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4127500" y="2159000"/>
            <a:ext cx="101865" cy="101865"/>
          </a:xfrm>
          <a:prstGeom prst="ellipse">
            <a:avLst/>
          </a:prstGeom>
          <a:ln w="22225"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endParaRPr lang="zh-CN" altLang="zh-CN" sz="1500">
              <a:solidFill>
                <a:srgbClr val="FFFFFF"/>
              </a:solidFill>
            </a:endParaRPr>
          </a:p>
        </p:txBody>
      </p:sp>
      <p:cxnSp>
        <p:nvCxnSpPr>
          <p:cNvPr id="17" name="Curved Connector 16"/>
          <p:cNvCxnSpPr>
            <a:stCxn id="15" idx="3"/>
            <a:endCxn id="7" idx="0"/>
          </p:cNvCxnSpPr>
          <p:nvPr/>
        </p:nvCxnSpPr>
        <p:spPr>
          <a:xfrm rot="5400000">
            <a:off x="3702182" y="2430859"/>
            <a:ext cx="624417" cy="255323"/>
          </a:xfrm>
          <a:prstGeom prst="curvedConnector3">
            <a:avLst>
              <a:gd name="adj1" fmla="val 50000"/>
            </a:avLst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urved Connector 18"/>
          <p:cNvCxnSpPr>
            <a:stCxn id="10" idx="6"/>
            <a:endCxn id="15" idx="7"/>
          </p:cNvCxnSpPr>
          <p:nvPr/>
        </p:nvCxnSpPr>
        <p:spPr>
          <a:xfrm rot="10800000">
            <a:off x="4214813" y="2173552"/>
            <a:ext cx="763323" cy="125677"/>
          </a:xfrm>
          <a:prstGeom prst="curvedConnector4">
            <a:avLst>
              <a:gd name="adj1" fmla="val 49026"/>
              <a:gd name="adj2" fmla="val 252619"/>
            </a:avLst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urved Connector 23"/>
          <p:cNvCxnSpPr>
            <a:stCxn id="10" idx="1"/>
            <a:endCxn id="8" idx="0"/>
          </p:cNvCxnSpPr>
          <p:nvPr/>
        </p:nvCxnSpPr>
        <p:spPr>
          <a:xfrm rot="16200000" flipH="1" flipV="1">
            <a:off x="4622933" y="2026047"/>
            <a:ext cx="235479" cy="691886"/>
          </a:xfrm>
          <a:prstGeom prst="curvedConnector3">
            <a:avLst>
              <a:gd name="adj1" fmla="val -88827"/>
            </a:avLst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urved Connector 25"/>
          <p:cNvCxnSpPr>
            <a:stCxn id="10" idx="3"/>
            <a:endCxn id="9" idx="0"/>
          </p:cNvCxnSpPr>
          <p:nvPr/>
        </p:nvCxnSpPr>
        <p:spPr>
          <a:xfrm rot="5400000" flipV="1">
            <a:off x="4820047" y="2610776"/>
            <a:ext cx="576792" cy="43656"/>
          </a:xfrm>
          <a:prstGeom prst="curvedConnector3">
            <a:avLst>
              <a:gd name="adj1" fmla="val 50000"/>
            </a:avLst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urved Connector 27"/>
          <p:cNvCxnSpPr>
            <a:stCxn id="8" idx="4"/>
            <a:endCxn id="11" idx="0"/>
          </p:cNvCxnSpPr>
          <p:nvPr/>
        </p:nvCxnSpPr>
        <p:spPr>
          <a:xfrm rot="5400000">
            <a:off x="3905250" y="3016250"/>
            <a:ext cx="915458" cy="63500"/>
          </a:xfrm>
          <a:prstGeom prst="curvedConnector3">
            <a:avLst>
              <a:gd name="adj1" fmla="val 50000"/>
            </a:avLst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urved Connector 29"/>
          <p:cNvCxnSpPr>
            <a:stCxn id="8" idx="6"/>
            <a:endCxn id="12" idx="7"/>
          </p:cNvCxnSpPr>
          <p:nvPr/>
        </p:nvCxnSpPr>
        <p:spPr>
          <a:xfrm>
            <a:off x="4445000" y="2540000"/>
            <a:ext cx="531813" cy="1665553"/>
          </a:xfrm>
          <a:prstGeom prst="curvedConnector2">
            <a:avLst/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urved Connector 31"/>
          <p:cNvCxnSpPr>
            <a:stCxn id="11" idx="4"/>
            <a:endCxn id="13" idx="7"/>
          </p:cNvCxnSpPr>
          <p:nvPr/>
        </p:nvCxnSpPr>
        <p:spPr>
          <a:xfrm rot="5400000" flipV="1">
            <a:off x="4042834" y="3894667"/>
            <a:ext cx="803011" cy="226219"/>
          </a:xfrm>
          <a:prstGeom prst="curvedConnector3">
            <a:avLst>
              <a:gd name="adj1" fmla="val 50000"/>
            </a:avLst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hape 33"/>
          <p:cNvCxnSpPr>
            <a:stCxn id="12" idx="1"/>
            <a:endCxn id="13" idx="6"/>
          </p:cNvCxnSpPr>
          <p:nvPr/>
        </p:nvCxnSpPr>
        <p:spPr>
          <a:xfrm rot="16200000" flipH="1" flipV="1">
            <a:off x="4618303" y="4159250"/>
            <a:ext cx="239448" cy="332053"/>
          </a:xfrm>
          <a:prstGeom prst="curvedConnector4">
            <a:avLst>
              <a:gd name="adj1" fmla="val -79667"/>
              <a:gd name="adj2" fmla="val 52238"/>
            </a:avLst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urved Connector 35"/>
          <p:cNvCxnSpPr>
            <a:stCxn id="13" idx="1"/>
            <a:endCxn id="14" idx="3"/>
          </p:cNvCxnSpPr>
          <p:nvPr/>
        </p:nvCxnSpPr>
        <p:spPr>
          <a:xfrm rot="16200000" flipV="1">
            <a:off x="4044156" y="3968751"/>
            <a:ext cx="373063" cy="508000"/>
          </a:xfrm>
          <a:prstGeom prst="curvedConnector3">
            <a:avLst>
              <a:gd name="adj1" fmla="val 50000"/>
            </a:avLst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urved Connector 37"/>
          <p:cNvCxnSpPr>
            <a:stCxn id="14" idx="1"/>
            <a:endCxn id="7" idx="4"/>
          </p:cNvCxnSpPr>
          <p:nvPr/>
        </p:nvCxnSpPr>
        <p:spPr>
          <a:xfrm rot="16200000" flipV="1">
            <a:off x="3434953" y="3423048"/>
            <a:ext cx="993511" cy="89958"/>
          </a:xfrm>
          <a:prstGeom prst="curvedConnector3">
            <a:avLst>
              <a:gd name="adj1" fmla="val 50000"/>
            </a:avLst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hape 39"/>
          <p:cNvCxnSpPr>
            <a:stCxn id="9" idx="5"/>
            <a:endCxn id="12" idx="6"/>
          </p:cNvCxnSpPr>
          <p:nvPr/>
        </p:nvCxnSpPr>
        <p:spPr>
          <a:xfrm rot="5400000">
            <a:off x="4462860" y="3536818"/>
            <a:ext cx="1232958" cy="175948"/>
          </a:xfrm>
          <a:prstGeom prst="curvedConnector2">
            <a:avLst/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urved Connector 94"/>
          <p:cNvCxnSpPr>
            <a:stCxn id="11" idx="6"/>
            <a:endCxn id="9" idx="2"/>
          </p:cNvCxnSpPr>
          <p:nvPr/>
        </p:nvCxnSpPr>
        <p:spPr>
          <a:xfrm flipV="1">
            <a:off x="4381500" y="2971271"/>
            <a:ext cx="698500" cy="584729"/>
          </a:xfrm>
          <a:prstGeom prst="curvedConnector3">
            <a:avLst>
              <a:gd name="adj1" fmla="val 50000"/>
            </a:avLst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/>
          <p:cNvSpPr txBox="1">
            <a:spLocks noChangeArrowheads="1"/>
          </p:cNvSpPr>
          <p:nvPr/>
        </p:nvSpPr>
        <p:spPr bwMode="auto">
          <a:xfrm>
            <a:off x="3556000" y="4762500"/>
            <a:ext cx="222375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zh-CN" sz="2000"/>
              <a:t>Control-Flow Graph</a:t>
            </a:r>
          </a:p>
        </p:txBody>
      </p:sp>
      <p:sp>
        <p:nvSpPr>
          <p:cNvPr id="97" name="TextBox 96"/>
          <p:cNvSpPr txBox="1">
            <a:spLocks noChangeArrowheads="1"/>
          </p:cNvSpPr>
          <p:nvPr/>
        </p:nvSpPr>
        <p:spPr bwMode="auto">
          <a:xfrm>
            <a:off x="3302000" y="2603500"/>
            <a:ext cx="535724" cy="9387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zh-CN" sz="5500" b="1"/>
              <a:t>+</a:t>
            </a:r>
          </a:p>
        </p:txBody>
      </p:sp>
      <p:sp>
        <p:nvSpPr>
          <p:cNvPr id="98" name="TextBox 97"/>
          <p:cNvSpPr txBox="1">
            <a:spLocks noChangeArrowheads="1"/>
          </p:cNvSpPr>
          <p:nvPr/>
        </p:nvSpPr>
        <p:spPr bwMode="auto">
          <a:xfrm>
            <a:off x="5270500" y="2603500"/>
            <a:ext cx="535724" cy="9387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zh-CN" sz="5500" b="1"/>
              <a:t>=</a:t>
            </a:r>
          </a:p>
        </p:txBody>
      </p:sp>
      <p:sp>
        <p:nvSpPr>
          <p:cNvPr id="100" name="Oval 99"/>
          <p:cNvSpPr/>
          <p:nvPr/>
        </p:nvSpPr>
        <p:spPr>
          <a:xfrm>
            <a:off x="6199188" y="2770188"/>
            <a:ext cx="101865" cy="101865"/>
          </a:xfrm>
          <a:prstGeom prst="ellipse">
            <a:avLst/>
          </a:prstGeom>
          <a:ln w="22225"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endParaRPr lang="zh-CN" altLang="zh-CN" sz="1500">
              <a:solidFill>
                <a:srgbClr val="FFFFFF"/>
              </a:solidFill>
            </a:endParaRPr>
          </a:p>
        </p:txBody>
      </p:sp>
      <p:sp>
        <p:nvSpPr>
          <p:cNvPr id="101" name="Oval 100"/>
          <p:cNvSpPr/>
          <p:nvPr/>
        </p:nvSpPr>
        <p:spPr>
          <a:xfrm>
            <a:off x="6707188" y="2389188"/>
            <a:ext cx="101865" cy="101865"/>
          </a:xfrm>
          <a:prstGeom prst="ellipse">
            <a:avLst/>
          </a:prstGeom>
          <a:ln w="22225"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endParaRPr lang="zh-CN" altLang="zh-CN" sz="1500">
              <a:solidFill>
                <a:srgbClr val="FFFFFF"/>
              </a:solidFill>
            </a:endParaRPr>
          </a:p>
        </p:txBody>
      </p:sp>
      <p:sp>
        <p:nvSpPr>
          <p:cNvPr id="102" name="Oval 101"/>
          <p:cNvSpPr/>
          <p:nvPr/>
        </p:nvSpPr>
        <p:spPr>
          <a:xfrm>
            <a:off x="7493000" y="2921000"/>
            <a:ext cx="101865" cy="101865"/>
          </a:xfrm>
          <a:prstGeom prst="ellipse">
            <a:avLst/>
          </a:prstGeom>
          <a:ln w="22225"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endParaRPr lang="zh-CN" altLang="zh-CN" sz="1500">
              <a:solidFill>
                <a:srgbClr val="FFFFFF"/>
              </a:solidFill>
            </a:endParaRPr>
          </a:p>
        </p:txBody>
      </p:sp>
      <p:sp>
        <p:nvSpPr>
          <p:cNvPr id="103" name="Oval 102"/>
          <p:cNvSpPr/>
          <p:nvPr/>
        </p:nvSpPr>
        <p:spPr>
          <a:xfrm flipH="1">
            <a:off x="7342188" y="2135188"/>
            <a:ext cx="127000" cy="127000"/>
          </a:xfrm>
          <a:prstGeom prst="ellipse">
            <a:avLst/>
          </a:prstGeom>
          <a:ln w="22225"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endParaRPr lang="zh-CN" altLang="zh-CN" sz="1500">
              <a:solidFill>
                <a:srgbClr val="FFFFFF"/>
              </a:solidFill>
            </a:endParaRPr>
          </a:p>
        </p:txBody>
      </p:sp>
      <p:sp>
        <p:nvSpPr>
          <p:cNvPr id="104" name="Oval 103"/>
          <p:cNvSpPr/>
          <p:nvPr/>
        </p:nvSpPr>
        <p:spPr>
          <a:xfrm>
            <a:off x="6643688" y="3405188"/>
            <a:ext cx="101865" cy="101865"/>
          </a:xfrm>
          <a:prstGeom prst="ellipse">
            <a:avLst/>
          </a:prstGeom>
          <a:ln w="22225"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endParaRPr lang="zh-CN" altLang="zh-CN" sz="1500">
              <a:solidFill>
                <a:srgbClr val="FFFFFF"/>
              </a:solidFill>
            </a:endParaRPr>
          </a:p>
        </p:txBody>
      </p:sp>
      <p:sp>
        <p:nvSpPr>
          <p:cNvPr id="105" name="Oval 104"/>
          <p:cNvSpPr/>
          <p:nvPr/>
        </p:nvSpPr>
        <p:spPr>
          <a:xfrm>
            <a:off x="7302500" y="4191000"/>
            <a:ext cx="101865" cy="101865"/>
          </a:xfrm>
          <a:prstGeom prst="ellipse">
            <a:avLst/>
          </a:prstGeom>
          <a:ln w="22225"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endParaRPr lang="zh-CN" altLang="zh-CN" sz="1500">
              <a:solidFill>
                <a:srgbClr val="FFFFFF"/>
              </a:solidFill>
            </a:endParaRPr>
          </a:p>
        </p:txBody>
      </p:sp>
      <p:sp>
        <p:nvSpPr>
          <p:cNvPr id="106" name="Oval 105"/>
          <p:cNvSpPr/>
          <p:nvPr/>
        </p:nvSpPr>
        <p:spPr>
          <a:xfrm>
            <a:off x="6834188" y="4294188"/>
            <a:ext cx="101865" cy="101865"/>
          </a:xfrm>
          <a:prstGeom prst="ellipse">
            <a:avLst/>
          </a:prstGeom>
          <a:ln w="22225"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endParaRPr lang="zh-CN" altLang="zh-CN" sz="1500">
              <a:solidFill>
                <a:srgbClr val="FFFFFF"/>
              </a:solidFill>
            </a:endParaRPr>
          </a:p>
        </p:txBody>
      </p:sp>
      <p:sp>
        <p:nvSpPr>
          <p:cNvPr id="107" name="Oval 106"/>
          <p:cNvSpPr/>
          <p:nvPr/>
        </p:nvSpPr>
        <p:spPr>
          <a:xfrm>
            <a:off x="6326188" y="3849688"/>
            <a:ext cx="101865" cy="101865"/>
          </a:xfrm>
          <a:prstGeom prst="ellipse">
            <a:avLst/>
          </a:prstGeom>
          <a:ln w="22225"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endParaRPr lang="zh-CN" altLang="zh-CN" sz="1500">
              <a:solidFill>
                <a:srgbClr val="FFFFFF"/>
              </a:solidFill>
            </a:endParaRPr>
          </a:p>
        </p:txBody>
      </p:sp>
      <p:sp>
        <p:nvSpPr>
          <p:cNvPr id="108" name="Oval 107"/>
          <p:cNvSpPr/>
          <p:nvPr/>
        </p:nvSpPr>
        <p:spPr>
          <a:xfrm>
            <a:off x="6540500" y="2095500"/>
            <a:ext cx="101865" cy="101865"/>
          </a:xfrm>
          <a:prstGeom prst="ellipse">
            <a:avLst/>
          </a:prstGeom>
          <a:ln w="22225"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endParaRPr lang="zh-CN" altLang="zh-CN" sz="1500">
              <a:solidFill>
                <a:srgbClr val="FFFFFF"/>
              </a:solidFill>
            </a:endParaRPr>
          </a:p>
        </p:txBody>
      </p:sp>
      <p:cxnSp>
        <p:nvCxnSpPr>
          <p:cNvPr id="109" name="Curved Connector 108"/>
          <p:cNvCxnSpPr>
            <a:stCxn id="108" idx="3"/>
            <a:endCxn id="100" idx="0"/>
          </p:cNvCxnSpPr>
          <p:nvPr/>
        </p:nvCxnSpPr>
        <p:spPr>
          <a:xfrm rot="5400000">
            <a:off x="6109230" y="2324365"/>
            <a:ext cx="587375" cy="304271"/>
          </a:xfrm>
          <a:prstGeom prst="curvedConnector3">
            <a:avLst>
              <a:gd name="adj1" fmla="val 50000"/>
            </a:avLst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Curved Connector 18"/>
          <p:cNvCxnSpPr>
            <a:stCxn id="103" idx="6"/>
            <a:endCxn id="108" idx="7"/>
          </p:cNvCxnSpPr>
          <p:nvPr/>
        </p:nvCxnSpPr>
        <p:spPr>
          <a:xfrm rot="10800000">
            <a:off x="6627813" y="2110053"/>
            <a:ext cx="714375" cy="88635"/>
          </a:xfrm>
          <a:prstGeom prst="curvedConnector4">
            <a:avLst>
              <a:gd name="adj1" fmla="val 48960"/>
              <a:gd name="adj2" fmla="val 314284"/>
            </a:avLst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urved Connector 110"/>
          <p:cNvCxnSpPr>
            <a:stCxn id="103" idx="1"/>
            <a:endCxn id="101" idx="0"/>
          </p:cNvCxnSpPr>
          <p:nvPr/>
        </p:nvCxnSpPr>
        <p:spPr>
          <a:xfrm rot="16200000" flipH="1" flipV="1">
            <a:off x="6987646" y="1926168"/>
            <a:ext cx="234156" cy="691885"/>
          </a:xfrm>
          <a:prstGeom prst="curvedConnector3">
            <a:avLst>
              <a:gd name="adj1" fmla="val -88827"/>
            </a:avLst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urved Connector 111"/>
          <p:cNvCxnSpPr>
            <a:stCxn id="103" idx="3"/>
            <a:endCxn id="102" idx="0"/>
          </p:cNvCxnSpPr>
          <p:nvPr/>
        </p:nvCxnSpPr>
        <p:spPr>
          <a:xfrm rot="5400000" flipV="1">
            <a:off x="7158303" y="2536031"/>
            <a:ext cx="677333" cy="92604"/>
          </a:xfrm>
          <a:prstGeom prst="curvedConnector3">
            <a:avLst>
              <a:gd name="adj1" fmla="val 50000"/>
            </a:avLst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Curved Connector 112"/>
          <p:cNvCxnSpPr>
            <a:stCxn id="101" idx="4"/>
            <a:endCxn id="104" idx="0"/>
          </p:cNvCxnSpPr>
          <p:nvPr/>
        </p:nvCxnSpPr>
        <p:spPr>
          <a:xfrm rot="5400000">
            <a:off x="6269964" y="2916370"/>
            <a:ext cx="914135" cy="63500"/>
          </a:xfrm>
          <a:prstGeom prst="curvedConnector3">
            <a:avLst>
              <a:gd name="adj1" fmla="val 50000"/>
            </a:avLst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urved Connector 29"/>
          <p:cNvCxnSpPr>
            <a:stCxn id="101" idx="6"/>
            <a:endCxn id="105" idx="7"/>
          </p:cNvCxnSpPr>
          <p:nvPr/>
        </p:nvCxnSpPr>
        <p:spPr>
          <a:xfrm>
            <a:off x="6809053" y="2440782"/>
            <a:ext cx="580760" cy="1764771"/>
          </a:xfrm>
          <a:prstGeom prst="curvedConnector2">
            <a:avLst/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urved Connector 114"/>
          <p:cNvCxnSpPr>
            <a:stCxn id="104" idx="4"/>
            <a:endCxn id="106" idx="7"/>
          </p:cNvCxnSpPr>
          <p:nvPr/>
        </p:nvCxnSpPr>
        <p:spPr>
          <a:xfrm rot="5400000" flipV="1">
            <a:off x="6406886" y="3795449"/>
            <a:ext cx="803010" cy="226218"/>
          </a:xfrm>
          <a:prstGeom prst="curvedConnector3">
            <a:avLst>
              <a:gd name="adj1" fmla="val 50000"/>
            </a:avLst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hape 115"/>
          <p:cNvCxnSpPr>
            <a:stCxn id="105" idx="1"/>
            <a:endCxn id="106" idx="6"/>
          </p:cNvCxnSpPr>
          <p:nvPr/>
        </p:nvCxnSpPr>
        <p:spPr>
          <a:xfrm rot="16200000" flipH="1" flipV="1">
            <a:off x="7056438" y="4085168"/>
            <a:ext cx="140229" cy="381000"/>
          </a:xfrm>
          <a:prstGeom prst="curvedConnector4">
            <a:avLst>
              <a:gd name="adj1" fmla="val -136363"/>
              <a:gd name="adj2" fmla="val 51953"/>
            </a:avLst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Curved Connector 116"/>
          <p:cNvCxnSpPr>
            <a:stCxn id="106" idx="1"/>
            <a:endCxn id="107" idx="3"/>
          </p:cNvCxnSpPr>
          <p:nvPr/>
        </p:nvCxnSpPr>
        <p:spPr>
          <a:xfrm rot="16200000" flipV="1">
            <a:off x="6409531" y="3869532"/>
            <a:ext cx="373063" cy="508000"/>
          </a:xfrm>
          <a:prstGeom prst="curvedConnector3">
            <a:avLst>
              <a:gd name="adj1" fmla="val 50000"/>
            </a:avLst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Curved Connector 117"/>
          <p:cNvCxnSpPr>
            <a:stCxn id="107" idx="1"/>
            <a:endCxn id="100" idx="4"/>
          </p:cNvCxnSpPr>
          <p:nvPr/>
        </p:nvCxnSpPr>
        <p:spPr>
          <a:xfrm rot="16200000" flipV="1">
            <a:off x="5799668" y="3323167"/>
            <a:ext cx="993510" cy="91281"/>
          </a:xfrm>
          <a:prstGeom prst="curvedConnector3">
            <a:avLst>
              <a:gd name="adj1" fmla="val 50000"/>
            </a:avLst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hape 118"/>
          <p:cNvCxnSpPr>
            <a:stCxn id="102" idx="5"/>
            <a:endCxn id="105" idx="6"/>
          </p:cNvCxnSpPr>
          <p:nvPr/>
        </p:nvCxnSpPr>
        <p:spPr>
          <a:xfrm rot="5400000">
            <a:off x="6875860" y="3536818"/>
            <a:ext cx="1232958" cy="175948"/>
          </a:xfrm>
          <a:prstGeom prst="curvedConnector2">
            <a:avLst/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Curved Connector 119"/>
          <p:cNvCxnSpPr>
            <a:stCxn id="104" idx="6"/>
            <a:endCxn id="102" idx="2"/>
          </p:cNvCxnSpPr>
          <p:nvPr/>
        </p:nvCxnSpPr>
        <p:spPr>
          <a:xfrm flipV="1">
            <a:off x="6745553" y="2971271"/>
            <a:ext cx="747448" cy="485511"/>
          </a:xfrm>
          <a:prstGeom prst="curvedConnector3">
            <a:avLst>
              <a:gd name="adj1" fmla="val 50000"/>
            </a:avLst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TextBox 137"/>
          <p:cNvSpPr txBox="1">
            <a:spLocks noChangeArrowheads="1"/>
          </p:cNvSpPr>
          <p:nvPr/>
        </p:nvSpPr>
        <p:spPr bwMode="auto">
          <a:xfrm>
            <a:off x="5905500" y="4762500"/>
            <a:ext cx="250607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zh-CN" sz="2000"/>
              <a:t>Self-checking program</a:t>
            </a:r>
          </a:p>
        </p:txBody>
      </p:sp>
    </p:spTree>
    <p:extLst>
      <p:ext uri="{BB962C8B-B14F-4D97-AF65-F5344CB8AC3E}">
        <p14:creationId xmlns:p14="http://schemas.microsoft.com/office/powerpoint/2010/main" val="2726466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96" grpId="0"/>
      <p:bldP spid="97" grpId="0"/>
      <p:bldP spid="98" grpId="0"/>
      <p:bldP spid="100" grpId="0" animBg="1"/>
      <p:bldP spid="101" grpId="0" animBg="1"/>
      <p:bldP spid="102" grpId="0" animBg="1"/>
      <p:bldP spid="103" grpId="0" animBg="1"/>
      <p:bldP spid="104" grpId="0" animBg="1"/>
      <p:bldP spid="105" grpId="0" animBg="1"/>
      <p:bldP spid="106" grpId="0" animBg="1"/>
      <p:bldP spid="107" grpId="0" animBg="1"/>
      <p:bldP spid="108" grpId="0" animBg="1"/>
      <p:bldP spid="138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Branch Types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5043302" y="1740368"/>
          <a:ext cx="3273114" cy="20785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02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92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36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09033">
                <a:tc>
                  <a:txBody>
                    <a:bodyPr/>
                    <a:lstStyle/>
                    <a:p>
                      <a:r>
                        <a:rPr lang="en-US" sz="15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Types</a:t>
                      </a:r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 Binary</a:t>
                      </a:r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Run-time</a:t>
                      </a:r>
                    </a:p>
                  </a:txBody>
                  <a:tcPr marL="76200" marR="76200" marT="38100" marB="381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9033">
                <a:tc>
                  <a:txBody>
                    <a:bodyPr/>
                    <a:lstStyle/>
                    <a:p>
                      <a:r>
                        <a:rPr lang="en-US" sz="15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Direct call</a:t>
                      </a:r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16.8%</a:t>
                      </a:r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14.5%</a:t>
                      </a:r>
                    </a:p>
                  </a:txBody>
                  <a:tcPr marL="76200" marR="76200" marT="38100" marB="381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9033">
                <a:tc>
                  <a:txBody>
                    <a:bodyPr/>
                    <a:lstStyle/>
                    <a:p>
                      <a:r>
                        <a:rPr lang="en-US" sz="15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Direct jump</a:t>
                      </a:r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74.3%</a:t>
                      </a:r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0.8%</a:t>
                      </a:r>
                    </a:p>
                  </a:txBody>
                  <a:tcPr marL="76200" marR="76200" marT="38100" marB="381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9033">
                <a:tc>
                  <a:txBody>
                    <a:bodyPr/>
                    <a:lstStyle/>
                    <a:p>
                      <a:r>
                        <a:rPr lang="en-US" sz="15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Return</a:t>
                      </a:r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6.3%</a:t>
                      </a:r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16.3%</a:t>
                      </a:r>
                    </a:p>
                  </a:txBody>
                  <a:tcPr marL="76200" marR="76200" marT="38100" marB="381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9033">
                <a:tc>
                  <a:txBody>
                    <a:bodyPr/>
                    <a:lstStyle/>
                    <a:p>
                      <a:r>
                        <a:rPr lang="en-US" sz="15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Indirect call</a:t>
                      </a:r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2.1%</a:t>
                      </a:r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0.2%</a:t>
                      </a:r>
                    </a:p>
                  </a:txBody>
                  <a:tcPr marL="76200" marR="76200" marT="38100" marB="381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9033">
                <a:tc>
                  <a:txBody>
                    <a:bodyPr/>
                    <a:lstStyle/>
                    <a:p>
                      <a:r>
                        <a:rPr lang="en-US" sz="15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Indirect jump</a:t>
                      </a:r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0.5%</a:t>
                      </a:r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68.3%</a:t>
                      </a:r>
                    </a:p>
                  </a:txBody>
                  <a:tcPr marL="76200" marR="76200" marT="38100" marB="381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5039535" y="2857500"/>
            <a:ext cx="1325703" cy="948496"/>
          </a:xfrm>
          <a:prstGeom prst="rect">
            <a:avLst/>
          </a:prstGeom>
          <a:solidFill>
            <a:schemeClr val="accent2">
              <a:lumMod val="60000"/>
              <a:lumOff val="40000"/>
              <a:alpha val="12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213040" y="3895538"/>
            <a:ext cx="2103376" cy="902368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38115" indent="-238115">
              <a:buFont typeface="Arial"/>
              <a:buChar char="•"/>
            </a:pPr>
            <a:r>
              <a:rPr lang="en-US" sz="15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has 1 target: 94.7%</a:t>
            </a:r>
          </a:p>
          <a:p>
            <a:pPr marL="238115" indent="-238115">
              <a:buFont typeface="Arial"/>
              <a:buChar char="•"/>
            </a:pPr>
            <a:r>
              <a:rPr lang="en-US" sz="15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&lt;= 2 targets: 99.3%</a:t>
            </a:r>
          </a:p>
          <a:p>
            <a:pPr marL="238115" indent="-238115">
              <a:buFont typeface="Arial"/>
              <a:buChar char="•"/>
            </a:pPr>
            <a:r>
              <a:rPr lang="en-US" sz="15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&gt;10 targets: 0.1%</a:t>
            </a:r>
          </a:p>
        </p:txBody>
      </p:sp>
      <p:cxnSp>
        <p:nvCxnSpPr>
          <p:cNvPr id="8" name="Straight Connector 7"/>
          <p:cNvCxnSpPr>
            <a:stCxn id="5" idx="2"/>
            <a:endCxn id="6" idx="1"/>
          </p:cNvCxnSpPr>
          <p:nvPr/>
        </p:nvCxnSpPr>
        <p:spPr>
          <a:xfrm>
            <a:off x="5702387" y="3805996"/>
            <a:ext cx="510653" cy="540726"/>
          </a:xfrm>
          <a:prstGeom prst="line">
            <a:avLst/>
          </a:prstGeom>
          <a:ln>
            <a:solidFill>
              <a:srgbClr val="95373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2"/>
          <p:cNvSpPr txBox="1">
            <a:spLocks/>
          </p:cNvSpPr>
          <p:nvPr/>
        </p:nvSpPr>
        <p:spPr>
          <a:xfrm>
            <a:off x="611560" y="1269881"/>
            <a:ext cx="6858000" cy="4028949"/>
          </a:xfrm>
          <a:prstGeom prst="rect">
            <a:avLst/>
          </a:prstGeom>
        </p:spPr>
        <p:txBody>
          <a:bodyPr vert="horz" lIns="76200" tIns="38100" rIns="76200" bIns="3810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872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Adobe 黑体 Std R"/>
                <a:ea typeface="Adobe 黑体 Std R"/>
                <a:cs typeface="Adobe 黑体 Std R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Adobe 楷体 Std R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Adobe 楷体 Std R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Adobe 黑体 Std R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Arial"/>
                <a:ea typeface="Adobe 黑体 Std R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Direct Branches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Direct call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Direct jump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Indirect Branches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Return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Indirect call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Indirect jump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605893" y="1345332"/>
            <a:ext cx="2569229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In Apache and its libraries</a:t>
            </a:r>
          </a:p>
        </p:txBody>
      </p:sp>
    </p:spTree>
    <p:extLst>
      <p:ext uri="{BB962C8B-B14F-4D97-AF65-F5344CB8AC3E}">
        <p14:creationId xmlns:p14="http://schemas.microsoft.com/office/powerpoint/2010/main" val="3889713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16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CFI: Binary Instrumentation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33501"/>
            <a:ext cx="8507288" cy="3972272"/>
          </a:xfrm>
        </p:spPr>
        <p:txBody>
          <a:bodyPr>
            <a:noAutofit/>
          </a:bodyPr>
          <a:lstStyle/>
          <a:p>
            <a:r>
              <a:rPr lang="en-US" altLang="zh-CN" sz="2000" dirty="0"/>
              <a:t>Use </a:t>
            </a:r>
            <a:r>
              <a:rPr lang="en-US" altLang="zh-CN" sz="2000" i="1" dirty="0">
                <a:solidFill>
                  <a:schemeClr val="accent1"/>
                </a:solidFill>
              </a:rPr>
              <a:t>binary rewriting</a:t>
            </a:r>
            <a:r>
              <a:rPr lang="en-US" altLang="zh-CN" sz="2000" dirty="0">
                <a:solidFill>
                  <a:schemeClr val="accent1"/>
                </a:solidFill>
              </a:rPr>
              <a:t> </a:t>
            </a:r>
            <a:r>
              <a:rPr lang="en-US" altLang="zh-CN" sz="2000" dirty="0"/>
              <a:t>to instrument code with runtime checks</a:t>
            </a:r>
          </a:p>
          <a:p>
            <a:r>
              <a:rPr lang="en-US" altLang="zh-CN" sz="2000" dirty="0"/>
              <a:t>Inserted checks ensure that the execution always stays within the statically determined CFG</a:t>
            </a:r>
          </a:p>
          <a:p>
            <a:r>
              <a:rPr lang="en-US" altLang="zh-CN" sz="2000" dirty="0"/>
              <a:t>Whenever an instruction transfers control, destination must be valid according to the CFG</a:t>
            </a:r>
          </a:p>
          <a:p>
            <a:r>
              <a:rPr lang="en-US" altLang="zh-CN" sz="2000" b="1" dirty="0">
                <a:solidFill>
                  <a:schemeClr val="accent1"/>
                </a:solidFill>
              </a:rPr>
              <a:t>Goal</a:t>
            </a:r>
            <a:r>
              <a:rPr lang="en-US" altLang="zh-CN" sz="2000" dirty="0"/>
              <a:t>: Secure even if the attacker has complete control over the thread's address space</a:t>
            </a:r>
          </a:p>
        </p:txBody>
      </p:sp>
    </p:spTree>
    <p:extLst>
      <p:ext uri="{BB962C8B-B14F-4D97-AF65-F5344CB8AC3E}">
        <p14:creationId xmlns:p14="http://schemas.microsoft.com/office/powerpoint/2010/main" val="347954604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1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679" y="1489348"/>
            <a:ext cx="8336641" cy="3266764"/>
          </a:xfrm>
          <a:prstGeom prst="rect">
            <a:avLst/>
          </a:prstGeom>
          <a:noFill/>
          <a:ln>
            <a:solidFill>
              <a:schemeClr val="accent5"/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32" name="Rectangle 1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CFG Example</a:t>
            </a:r>
          </a:p>
        </p:txBody>
      </p:sp>
    </p:spTree>
    <p:extLst>
      <p:ext uri="{BB962C8B-B14F-4D97-AF65-F5344CB8AC3E}">
        <p14:creationId xmlns:p14="http://schemas.microsoft.com/office/powerpoint/2010/main" val="2983173840"/>
      </p:ext>
    </p:extLst>
  </p:cSld>
  <p:clrMapOvr>
    <a:masterClrMapping/>
  </p:clrMapOvr>
  <p:transition advClick="0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CFI: Control Flow Enforcement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zh-CN" sz="2400" dirty="0"/>
              <a:t>For each control transfer, determine statically its possible destination(s)</a:t>
            </a:r>
          </a:p>
          <a:p>
            <a:r>
              <a:rPr lang="en-US" altLang="zh-CN" sz="2400" dirty="0"/>
              <a:t>Insert a </a:t>
            </a:r>
            <a:r>
              <a:rPr lang="en-US" altLang="zh-CN" sz="2400" dirty="0">
                <a:solidFill>
                  <a:srgbClr val="C00000"/>
                </a:solidFill>
              </a:rPr>
              <a:t>unique bit pattern at every destination</a:t>
            </a:r>
          </a:p>
          <a:p>
            <a:pPr lvl="1"/>
            <a:r>
              <a:rPr lang="en-US" altLang="zh-CN" sz="2000" dirty="0"/>
              <a:t>Two destinations are equivalent if CFG contains edges to each from the same source</a:t>
            </a:r>
          </a:p>
          <a:p>
            <a:pPr lvl="2"/>
            <a:r>
              <a:rPr lang="en-US" altLang="zh-CN" dirty="0"/>
              <a:t>This is imprecise</a:t>
            </a:r>
            <a:r>
              <a:rPr lang="en-US" altLang="zh-CN" dirty="0">
                <a:solidFill>
                  <a:schemeClr val="accent2"/>
                </a:solidFill>
              </a:rPr>
              <a:t> </a:t>
            </a:r>
            <a:r>
              <a:rPr lang="en-US" altLang="zh-CN" dirty="0">
                <a:solidFill>
                  <a:schemeClr val="accent1"/>
                </a:solidFill>
              </a:rPr>
              <a:t>(why?)</a:t>
            </a:r>
          </a:p>
          <a:p>
            <a:pPr lvl="1"/>
            <a:r>
              <a:rPr lang="en-US" altLang="zh-CN" sz="2000" dirty="0"/>
              <a:t>Use same bit pattern for equivalent destinations</a:t>
            </a:r>
          </a:p>
        </p:txBody>
      </p:sp>
    </p:spTree>
    <p:extLst>
      <p:ext uri="{BB962C8B-B14F-4D97-AF65-F5344CB8AC3E}">
        <p14:creationId xmlns:p14="http://schemas.microsoft.com/office/powerpoint/2010/main" val="327842949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CFI: Control Flow Enforcement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Insert binary code that at runtime will check whether the bit pattern of the target instruction matches the pattern of possible destinations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5574794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a typeface="宋体" panose="02010600030101010101" pitchFamily="2" charset="-122"/>
              </a:rPr>
              <a:t>CFI: Example of Instrumentation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b="5215"/>
          <a:stretch/>
        </p:blipFill>
        <p:spPr>
          <a:xfrm>
            <a:off x="1711968" y="1705372"/>
            <a:ext cx="3099418" cy="2661873"/>
          </a:xfrm>
          <a:prstGeom prst="rect">
            <a:avLst/>
          </a:prstGeom>
          <a:ln>
            <a:solidFill>
              <a:schemeClr val="accent5"/>
            </a:solidFill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6056" y="1705372"/>
            <a:ext cx="3600400" cy="2180059"/>
          </a:xfrm>
          <a:prstGeom prst="rect">
            <a:avLst/>
          </a:prstGeom>
          <a:ln>
            <a:solidFill>
              <a:schemeClr val="accent5"/>
            </a:solidFill>
          </a:ln>
        </p:spPr>
      </p:pic>
      <p:sp>
        <p:nvSpPr>
          <p:cNvPr id="6" name="矩形 5"/>
          <p:cNvSpPr/>
          <p:nvPr/>
        </p:nvSpPr>
        <p:spPr>
          <a:xfrm>
            <a:off x="467544" y="1705372"/>
            <a:ext cx="10191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accent1"/>
                </a:solidFill>
                <a:latin typeface="等线" panose="02010600030101010101" pitchFamily="2" charset="-122"/>
                <a:cs typeface="Myriad Pro"/>
              </a:rPr>
              <a:t>Original</a:t>
            </a:r>
            <a:endParaRPr lang="zh-CN" altLang="en-US" b="1" dirty="0">
              <a:solidFill>
                <a:schemeClr val="accent1"/>
              </a:solidFill>
              <a:latin typeface="等线" panose="02010600030101010101" pitchFamily="2" charset="-122"/>
              <a:cs typeface="Myriad Pro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67544" y="3001516"/>
            <a:ext cx="10294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accent1"/>
                </a:solidFill>
                <a:latin typeface="等线" panose="02010600030101010101" pitchFamily="2" charset="-122"/>
                <a:cs typeface="Myriad Pro"/>
              </a:rPr>
              <a:t>Patched</a:t>
            </a:r>
            <a:endParaRPr lang="zh-CN" altLang="en-US" b="1" dirty="0">
              <a:solidFill>
                <a:schemeClr val="accent1"/>
              </a:solidFill>
              <a:latin typeface="等线" panose="02010600030101010101" pitchFamily="2" charset="-122"/>
              <a:cs typeface="Myriad Pro"/>
            </a:endParaRPr>
          </a:p>
        </p:txBody>
      </p:sp>
    </p:spTree>
    <p:extLst>
      <p:ext uri="{BB962C8B-B14F-4D97-AF65-F5344CB8AC3E}">
        <p14:creationId xmlns:p14="http://schemas.microsoft.com/office/powerpoint/2010/main" val="344536042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a typeface="宋体" panose="02010600030101010101" pitchFamily="2" charset="-122"/>
              </a:rPr>
              <a:t>CFI: Example of Instrumentation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49388"/>
            <a:ext cx="8229600" cy="1235017"/>
          </a:xfrm>
          <a:prstGeom prst="rect">
            <a:avLst/>
          </a:prstGeom>
          <a:ln>
            <a:solidFill>
              <a:schemeClr val="accent5"/>
            </a:solidFill>
          </a:ln>
        </p:spPr>
      </p:pic>
      <p:sp>
        <p:nvSpPr>
          <p:cNvPr id="5" name="矩形 4"/>
          <p:cNvSpPr/>
          <p:nvPr/>
        </p:nvSpPr>
        <p:spPr>
          <a:xfrm>
            <a:off x="570744" y="4657700"/>
            <a:ext cx="827021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Prefetchnta</a:t>
            </a:r>
            <a:r>
              <a:rPr lang="en-US" altLang="zh-CN" sz="20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altLang="zh-CN" sz="20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prefetch</a:t>
            </a:r>
            <a:r>
              <a:rPr lang="en-US" altLang="zh-CN" sz="20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memory to cache. Become a </a:t>
            </a:r>
            <a:r>
              <a:rPr lang="en-US" altLang="zh-CN" sz="2000" i="1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nop</a:t>
            </a:r>
            <a:r>
              <a:rPr lang="en-US" altLang="zh-CN" sz="20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if not available.</a:t>
            </a:r>
            <a:endParaRPr lang="zh-CN" altLang="en-US" sz="20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088970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CFI: Preventing Circumvention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zh-CN" sz="2000" dirty="0"/>
              <a:t>Unique IDs</a:t>
            </a:r>
          </a:p>
          <a:p>
            <a:pPr lvl="1"/>
            <a:r>
              <a:rPr lang="en-US" altLang="zh-CN" sz="1800" dirty="0"/>
              <a:t>Bit patterns chosen as destination IDs must not appear anywhere else in the code memory except ID checks</a:t>
            </a:r>
          </a:p>
          <a:p>
            <a:r>
              <a:rPr lang="en-US" altLang="zh-CN" sz="2000" dirty="0"/>
              <a:t>Non-writable code</a:t>
            </a:r>
          </a:p>
          <a:p>
            <a:pPr lvl="1"/>
            <a:r>
              <a:rPr lang="en-US" altLang="zh-CN" sz="1800" dirty="0"/>
              <a:t>Program should not modify code memory at runtime</a:t>
            </a:r>
          </a:p>
          <a:p>
            <a:pPr lvl="2"/>
            <a:r>
              <a:rPr lang="en-US" altLang="zh-CN" sz="1600" dirty="0"/>
              <a:t>What about run-time code generation and self-modification?</a:t>
            </a:r>
          </a:p>
          <a:p>
            <a:r>
              <a:rPr lang="en-US" altLang="zh-CN" sz="2000" dirty="0"/>
              <a:t>Non-executable data</a:t>
            </a:r>
          </a:p>
          <a:p>
            <a:pPr lvl="1"/>
            <a:r>
              <a:rPr lang="en-US" altLang="zh-CN" sz="1800" dirty="0"/>
              <a:t>Program should not execute data as if it were code</a:t>
            </a:r>
          </a:p>
          <a:p>
            <a:r>
              <a:rPr lang="en-US" altLang="zh-CN" sz="2000" dirty="0"/>
              <a:t>Enforcement: hardware support + prohibit system calls that change protection state + verification at load-time</a:t>
            </a:r>
          </a:p>
        </p:txBody>
      </p:sp>
    </p:spTree>
    <p:extLst>
      <p:ext uri="{BB962C8B-B14F-4D97-AF65-F5344CB8AC3E}">
        <p14:creationId xmlns:p14="http://schemas.microsoft.com/office/powerpoint/2010/main" val="10330254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Authentication: Password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Password goals</a:t>
            </a:r>
          </a:p>
          <a:p>
            <a:pPr lvl="1"/>
            <a:r>
              <a:rPr kumimoji="1" lang="en-US" altLang="zh-CN" dirty="0"/>
              <a:t>Authenticate user</a:t>
            </a:r>
          </a:p>
          <a:p>
            <a:pPr lvl="1"/>
            <a:r>
              <a:rPr kumimoji="1" lang="en-US" altLang="zh-CN" dirty="0"/>
              <a:t>Adversary must guess</a:t>
            </a:r>
          </a:p>
          <a:p>
            <a:pPr lvl="2"/>
            <a:r>
              <a:rPr kumimoji="1" lang="en-US" altLang="zh-CN" dirty="0"/>
              <a:t>For random 8-letter passwords, ~26</a:t>
            </a:r>
            <a:r>
              <a:rPr kumimoji="1" lang="en-US" altLang="zh-CN" baseline="30000" dirty="0"/>
              <a:t>8</a:t>
            </a:r>
            <a:r>
              <a:rPr kumimoji="1" lang="en-US" altLang="zh-CN" dirty="0"/>
              <a:t>?</a:t>
            </a:r>
          </a:p>
          <a:p>
            <a:pPr lvl="1"/>
            <a:r>
              <a:rPr kumimoji="1" lang="en-US" altLang="zh-CN" dirty="0"/>
              <a:t>Guessing is expensive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7FB38-4DA8-4D40-A1B7-468F17DAFC82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456077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Improving CFI Precision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33500"/>
            <a:ext cx="8229600" cy="4188295"/>
          </a:xfrm>
        </p:spPr>
        <p:txBody>
          <a:bodyPr>
            <a:normAutofit/>
          </a:bodyPr>
          <a:lstStyle/>
          <a:p>
            <a:r>
              <a:rPr lang="en-US" altLang="zh-CN" dirty="0"/>
              <a:t>Suppose a call from A goes to C, and a call from B goes to either C, or D </a:t>
            </a:r>
            <a:r>
              <a:rPr lang="en-US" altLang="zh-CN" dirty="0">
                <a:solidFill>
                  <a:schemeClr val="accent1"/>
                </a:solidFill>
              </a:rPr>
              <a:t>(when can this happen?)</a:t>
            </a:r>
          </a:p>
          <a:p>
            <a:pPr lvl="1"/>
            <a:r>
              <a:rPr lang="en-US" altLang="zh-CN" dirty="0"/>
              <a:t>CFI will use the same tag for C and D, but this allows an "invalid" call from A to D</a:t>
            </a:r>
          </a:p>
          <a:p>
            <a:pPr lvl="1"/>
            <a:r>
              <a:rPr lang="en-US" altLang="zh-CN" dirty="0"/>
              <a:t>Possible solution: duplicate code or inline</a:t>
            </a:r>
          </a:p>
          <a:p>
            <a:pPr lvl="1"/>
            <a:r>
              <a:rPr lang="en-US" altLang="zh-CN" dirty="0"/>
              <a:t>Possible solution: multiple tags</a:t>
            </a:r>
          </a:p>
        </p:txBody>
      </p:sp>
    </p:spTree>
    <p:extLst>
      <p:ext uri="{BB962C8B-B14F-4D97-AF65-F5344CB8AC3E}">
        <p14:creationId xmlns:p14="http://schemas.microsoft.com/office/powerpoint/2010/main" val="315865981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Improving CFI Precision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Function F is called first from A, then from B; what's a valid destination for its return?</a:t>
            </a:r>
          </a:p>
          <a:p>
            <a:pPr lvl="1"/>
            <a:r>
              <a:rPr lang="en-US" altLang="zh-CN" dirty="0"/>
              <a:t>CFI will use the same tag for both call sites, but this allows F to return to B after being called from A</a:t>
            </a:r>
          </a:p>
          <a:p>
            <a:pPr lvl="1"/>
            <a:r>
              <a:rPr lang="en-US" altLang="zh-CN" dirty="0"/>
              <a:t>Solution: </a:t>
            </a:r>
            <a:r>
              <a:rPr lang="en-US" altLang="zh-CN" dirty="0">
                <a:solidFill>
                  <a:srgbClr val="C00000"/>
                </a:solidFill>
              </a:rPr>
              <a:t>shadow call stack</a:t>
            </a:r>
            <a:endParaRPr lang="zh-CN" altLang="en-US" dirty="0">
              <a:solidFill>
                <a:srgbClr val="C00000"/>
              </a:solidFill>
            </a:endParaRPr>
          </a:p>
          <a:p>
            <a:pPr lvl="2"/>
            <a:r>
              <a:rPr lang="en-US" altLang="zh-CN" dirty="0"/>
              <a:t>Maintain another stack, just for return address</a:t>
            </a:r>
          </a:p>
          <a:p>
            <a:pPr lvl="2"/>
            <a:r>
              <a:rPr lang="en-US" altLang="zh-CN" dirty="0"/>
              <a:t>Intel</a:t>
            </a:r>
            <a:r>
              <a:rPr lang="zh-CN" altLang="en-US" dirty="0"/>
              <a:t> </a:t>
            </a:r>
            <a:r>
              <a:rPr lang="en-US" altLang="zh-CN" dirty="0"/>
              <a:t>CET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rescue (not available yet)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9671574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CFI: Security Guarantees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33501"/>
            <a:ext cx="8229600" cy="4044280"/>
          </a:xfrm>
        </p:spPr>
        <p:txBody>
          <a:bodyPr>
            <a:normAutofit/>
          </a:bodyPr>
          <a:lstStyle/>
          <a:p>
            <a:r>
              <a:rPr lang="en-US" altLang="zh-CN" dirty="0"/>
              <a:t>Effective against attacks based on illegitimate control-flow transfer</a:t>
            </a:r>
          </a:p>
          <a:p>
            <a:pPr lvl="1"/>
            <a:r>
              <a:rPr lang="en-US" altLang="zh-CN" dirty="0"/>
              <a:t>Stack-based buffer overflow, return-to-</a:t>
            </a:r>
            <a:r>
              <a:rPr lang="en-US" altLang="zh-CN" dirty="0" err="1"/>
              <a:t>libc</a:t>
            </a:r>
            <a:r>
              <a:rPr lang="en-US" altLang="zh-CN" dirty="0"/>
              <a:t> exploits, pointer subterfuge</a:t>
            </a:r>
          </a:p>
          <a:p>
            <a:r>
              <a:rPr lang="en-US" altLang="zh-CN" dirty="0"/>
              <a:t>Does </a:t>
            </a:r>
            <a:r>
              <a:rPr lang="en-US" altLang="zh-CN" u="sng" dirty="0"/>
              <a:t>not</a:t>
            </a:r>
            <a:r>
              <a:rPr lang="en-US" altLang="zh-CN" dirty="0"/>
              <a:t> protect against attacks that do not violate the program's original CFG</a:t>
            </a:r>
          </a:p>
          <a:p>
            <a:pPr lvl="1"/>
            <a:r>
              <a:rPr lang="en-US" altLang="zh-CN" dirty="0"/>
              <a:t>Incorrect arguments to system calls</a:t>
            </a:r>
          </a:p>
          <a:p>
            <a:pPr lvl="1"/>
            <a:r>
              <a:rPr lang="en-US" altLang="zh-CN" dirty="0"/>
              <a:t>Substitution of file names</a:t>
            </a:r>
          </a:p>
          <a:p>
            <a:pPr lvl="1"/>
            <a:r>
              <a:rPr lang="en-US" altLang="zh-CN" dirty="0"/>
              <a:t>Other data-only attacks</a:t>
            </a:r>
          </a:p>
        </p:txBody>
      </p:sp>
    </p:spTree>
    <p:extLst>
      <p:ext uri="{BB962C8B-B14F-4D97-AF65-F5344CB8AC3E}">
        <p14:creationId xmlns:p14="http://schemas.microsoft.com/office/powerpoint/2010/main" val="196721833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619100" indent="-238115">
              <a:defRPr sz="20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952462" indent="-190492">
              <a:defRPr sz="20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333447" indent="-190492">
              <a:defRPr sz="20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1714431" indent="-190492">
              <a:defRPr sz="20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095416" indent="-190492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0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476401" indent="-190492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0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2857386" indent="-190492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0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238370" indent="-190492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0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r>
              <a:rPr lang="en-US" altLang="zh-CN" sz="1000">
                <a:latin typeface="Arial" panose="020B0604020202020204" pitchFamily="34" charset="0"/>
              </a:rPr>
              <a:t>slide </a:t>
            </a:r>
            <a:fld id="{344C38D5-95FD-45F7-95DE-9C8D94EE2374}" type="slidenum">
              <a:rPr lang="en-US" altLang="zh-CN" sz="1000">
                <a:latin typeface="Arial" panose="020B0604020202020204" pitchFamily="34" charset="0"/>
              </a:rPr>
              <a:pPr/>
              <a:t>73</a:t>
            </a:fld>
            <a:endParaRPr lang="en-US" altLang="zh-CN" sz="1000">
              <a:latin typeface="Arial" panose="020B0604020202020204" pitchFamily="34" charset="0"/>
            </a:endParaRPr>
          </a:p>
        </p:txBody>
      </p:sp>
      <p:sp>
        <p:nvSpPr>
          <p:cNvPr id="28675" name="Rectangle 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Possible Execution of Memory</a:t>
            </a:r>
          </a:p>
        </p:txBody>
      </p:sp>
      <p:pic>
        <p:nvPicPr>
          <p:cNvPr id="28676" name="Picture 5" descr="erlingss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417340"/>
            <a:ext cx="7396042" cy="38815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77" name="TextBox 4"/>
          <p:cNvSpPr txBox="1">
            <a:spLocks noChangeArrowheads="1"/>
          </p:cNvSpPr>
          <p:nvPr/>
        </p:nvSpPr>
        <p:spPr bwMode="auto">
          <a:xfrm>
            <a:off x="6725709" y="889000"/>
            <a:ext cx="1305357" cy="34887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742950" indent="-28575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2pPr>
            <a:lvl3pPr marL="11430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3pPr>
            <a:lvl4pPr marL="16002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4pPr>
            <a:lvl5pPr marL="2057400" indent="-228600"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bg2"/>
                </a:solidFill>
                <a:latin typeface="Tahoma" panose="020B0604030504040204" pitchFamily="34" charset="0"/>
              </a:defRPr>
            </a:lvl9pPr>
          </a:lstStyle>
          <a:p>
            <a:pPr>
              <a:buFontTx/>
              <a:buNone/>
            </a:pPr>
            <a:r>
              <a:rPr lang="en-US" altLang="zh-CN" sz="1667">
                <a:solidFill>
                  <a:schemeClr val="tx1"/>
                </a:solidFill>
                <a:ea typeface="宋体" panose="02010600030101010101" pitchFamily="2" charset="-122"/>
              </a:rPr>
              <a:t>[Erlingsson]</a:t>
            </a:r>
          </a:p>
        </p:txBody>
      </p:sp>
    </p:spTree>
    <p:extLst>
      <p:ext uri="{BB962C8B-B14F-4D97-AF65-F5344CB8AC3E}">
        <p14:creationId xmlns:p14="http://schemas.microsoft.com/office/powerpoint/2010/main" val="1273094073"/>
      </p:ext>
    </p:extLst>
  </p:cSld>
  <p:clrMapOvr>
    <a:masterClrMapping/>
  </p:clrMapOvr>
  <p:transition advClick="0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Blind ROP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8416906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569" y="0"/>
            <a:ext cx="7638861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21325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569" y="0"/>
            <a:ext cx="7638861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69091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569" y="0"/>
            <a:ext cx="7638861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54482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569" y="0"/>
            <a:ext cx="7638861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99399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569" y="0"/>
            <a:ext cx="7638861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7381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An Example: Guessing Password</a:t>
            </a:r>
            <a:r>
              <a:rPr kumimoji="1" lang="zh-CN" altLang="en-US" dirty="0"/>
              <a:t> </a:t>
            </a:r>
            <a:r>
              <a:rPr kumimoji="1" lang="en-US" altLang="zh-CN"/>
              <a:t>(Tenex)</a:t>
            </a:r>
            <a:endParaRPr kumimoji="1" lang="zh-CN" altLang="en-US" dirty="0"/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457200" y="1268761"/>
            <a:ext cx="8229600" cy="2020787"/>
          </a:xfrm>
          <a:ln>
            <a:solidFill>
              <a:schemeClr val="tx1"/>
            </a:solidFill>
          </a:ln>
        </p:spPr>
        <p:txBody>
          <a:bodyPr>
            <a:normAutofit fontScale="92500" lnSpcReduction="20000"/>
          </a:bodyPr>
          <a:lstStyle/>
          <a:p>
            <a:pPr marL="0" indent="0">
              <a:lnSpc>
                <a:spcPct val="80000"/>
              </a:lnSpc>
              <a:buNone/>
            </a:pPr>
            <a:r>
              <a:rPr kumimoji="1" lang="en-US" altLang="zh-CN" sz="2000" dirty="0" err="1">
                <a:latin typeface="Consolas"/>
                <a:cs typeface="Consolas"/>
              </a:rPr>
              <a:t>checkpw</a:t>
            </a:r>
            <a:r>
              <a:rPr kumimoji="1" lang="zh-CN" altLang="en-US" sz="2000" dirty="0">
                <a:latin typeface="Consolas"/>
                <a:cs typeface="Consolas"/>
              </a:rPr>
              <a:t> </a:t>
            </a:r>
            <a:r>
              <a:rPr kumimoji="1" lang="en-US" altLang="zh-CN" sz="2000" dirty="0">
                <a:latin typeface="Consolas"/>
                <a:cs typeface="Consolas"/>
              </a:rPr>
              <a:t>(user, </a:t>
            </a:r>
            <a:r>
              <a:rPr kumimoji="1" lang="en-US" altLang="zh-CN" sz="2000" dirty="0" err="1">
                <a:latin typeface="Consolas"/>
                <a:cs typeface="Consolas"/>
              </a:rPr>
              <a:t>passwd</a:t>
            </a:r>
            <a:r>
              <a:rPr kumimoji="1" lang="en-US" altLang="zh-CN" sz="2000" dirty="0">
                <a:latin typeface="Consolas"/>
                <a:cs typeface="Consolas"/>
              </a:rPr>
              <a:t>):</a:t>
            </a:r>
          </a:p>
          <a:p>
            <a:pPr marL="0" indent="0">
              <a:lnSpc>
                <a:spcPct val="80000"/>
              </a:lnSpc>
              <a:buNone/>
            </a:pPr>
            <a:r>
              <a:rPr kumimoji="1" lang="en-US" altLang="zh-CN" sz="2000" dirty="0">
                <a:latin typeface="Consolas"/>
                <a:cs typeface="Consolas"/>
              </a:rPr>
              <a:t>      </a:t>
            </a:r>
            <a:r>
              <a:rPr kumimoji="1" lang="en-US" altLang="zh-CN" sz="2000" b="0" dirty="0">
                <a:latin typeface="Consolas"/>
                <a:cs typeface="Consolas"/>
              </a:rPr>
              <a:t>acct = accounts[user]</a:t>
            </a:r>
          </a:p>
          <a:p>
            <a:pPr marL="0" indent="0">
              <a:lnSpc>
                <a:spcPct val="80000"/>
              </a:lnSpc>
              <a:buNone/>
            </a:pPr>
            <a:r>
              <a:rPr kumimoji="1" lang="en-US" altLang="zh-CN" sz="2000" b="0" dirty="0">
                <a:latin typeface="Consolas"/>
                <a:cs typeface="Consolas"/>
              </a:rPr>
              <a:t>      for </a:t>
            </a:r>
            <a:r>
              <a:rPr kumimoji="1" lang="en-US" altLang="zh-CN" sz="2000" b="0" dirty="0" err="1">
                <a:latin typeface="Consolas"/>
                <a:cs typeface="Consolas"/>
              </a:rPr>
              <a:t>i</a:t>
            </a:r>
            <a:r>
              <a:rPr kumimoji="1" lang="en-US" altLang="zh-CN" sz="2000" b="0" dirty="0">
                <a:latin typeface="Consolas"/>
                <a:cs typeface="Consolas"/>
              </a:rPr>
              <a:t> in range(0, </a:t>
            </a:r>
            <a:r>
              <a:rPr kumimoji="1" lang="en-US" altLang="zh-CN" sz="2000" b="0" dirty="0" err="1">
                <a:latin typeface="Consolas"/>
                <a:cs typeface="Consolas"/>
              </a:rPr>
              <a:t>len</a:t>
            </a:r>
            <a:r>
              <a:rPr kumimoji="1" lang="en-US" altLang="zh-CN" sz="2000" b="0" dirty="0">
                <a:latin typeface="Consolas"/>
                <a:cs typeface="Consolas"/>
              </a:rPr>
              <a:t>(</a:t>
            </a:r>
            <a:r>
              <a:rPr kumimoji="1" lang="en-US" altLang="zh-CN" sz="2000" b="0" dirty="0" err="1">
                <a:latin typeface="Consolas"/>
                <a:cs typeface="Consolas"/>
              </a:rPr>
              <a:t>acct.pw</a:t>
            </a:r>
            <a:r>
              <a:rPr kumimoji="1" lang="en-US" altLang="zh-CN" sz="2000" b="0" dirty="0">
                <a:latin typeface="Consolas"/>
                <a:cs typeface="Consolas"/>
              </a:rPr>
              <a:t>)):</a:t>
            </a:r>
          </a:p>
          <a:p>
            <a:pPr marL="0" indent="0">
              <a:lnSpc>
                <a:spcPct val="80000"/>
              </a:lnSpc>
              <a:buNone/>
            </a:pPr>
            <a:r>
              <a:rPr kumimoji="1" lang="en-US" altLang="zh-CN" sz="2000" b="0" dirty="0">
                <a:latin typeface="Consolas"/>
                <a:cs typeface="Consolas"/>
              </a:rPr>
              <a:t>          if </a:t>
            </a:r>
            <a:r>
              <a:rPr kumimoji="1" lang="en-US" altLang="zh-CN" sz="2000" b="0" dirty="0" err="1">
                <a:latin typeface="Consolas"/>
                <a:cs typeface="Consolas"/>
              </a:rPr>
              <a:t>acct.pw</a:t>
            </a:r>
            <a:r>
              <a:rPr kumimoji="1" lang="en-US" altLang="zh-CN" sz="2000" b="0" dirty="0">
                <a:latin typeface="Consolas"/>
                <a:cs typeface="Consolas"/>
              </a:rPr>
              <a:t>[</a:t>
            </a:r>
            <a:r>
              <a:rPr kumimoji="1" lang="en-US" altLang="zh-CN" sz="2000" b="0" dirty="0" err="1">
                <a:latin typeface="Consolas"/>
                <a:cs typeface="Consolas"/>
              </a:rPr>
              <a:t>i</a:t>
            </a:r>
            <a:r>
              <a:rPr kumimoji="1" lang="en-US" altLang="zh-CN" sz="2000" b="0" dirty="0">
                <a:latin typeface="Consolas"/>
                <a:cs typeface="Consolas"/>
              </a:rPr>
              <a:t>] ≠ </a:t>
            </a:r>
            <a:r>
              <a:rPr kumimoji="1" lang="en-US" altLang="zh-CN" sz="2000" b="0" dirty="0" err="1">
                <a:latin typeface="Consolas"/>
                <a:cs typeface="Consolas"/>
              </a:rPr>
              <a:t>passwd</a:t>
            </a:r>
            <a:r>
              <a:rPr kumimoji="1" lang="en-US" altLang="zh-CN" sz="2000" b="0" dirty="0">
                <a:latin typeface="Consolas"/>
                <a:cs typeface="Consolas"/>
              </a:rPr>
              <a:t>[</a:t>
            </a:r>
            <a:r>
              <a:rPr kumimoji="1" lang="en-US" altLang="zh-CN" sz="2000" b="0" dirty="0" err="1">
                <a:latin typeface="Consolas"/>
                <a:cs typeface="Consolas"/>
              </a:rPr>
              <a:t>i</a:t>
            </a:r>
            <a:r>
              <a:rPr kumimoji="1" lang="en-US" altLang="zh-CN" sz="2000" b="0" dirty="0">
                <a:latin typeface="Consolas"/>
                <a:cs typeface="Consolas"/>
              </a:rPr>
              <a:t>]:</a:t>
            </a:r>
          </a:p>
          <a:p>
            <a:pPr marL="0" indent="0">
              <a:lnSpc>
                <a:spcPct val="80000"/>
              </a:lnSpc>
              <a:buNone/>
            </a:pPr>
            <a:r>
              <a:rPr kumimoji="1" lang="en-US" altLang="zh-CN" sz="2000" b="0" dirty="0">
                <a:latin typeface="Consolas"/>
                <a:cs typeface="Consolas"/>
              </a:rPr>
              <a:t>          	return False</a:t>
            </a:r>
          </a:p>
          <a:p>
            <a:pPr marL="0" indent="0">
              <a:lnSpc>
                <a:spcPct val="80000"/>
              </a:lnSpc>
              <a:buNone/>
            </a:pPr>
            <a:r>
              <a:rPr kumimoji="1" lang="en-US" altLang="zh-CN" sz="2000" b="0" dirty="0">
                <a:latin typeface="Consolas"/>
                <a:cs typeface="Consolas"/>
              </a:rPr>
              <a:t>      return True</a:t>
            </a:r>
            <a:endParaRPr kumimoji="1" lang="zh-CN" altLang="en-US" sz="2000" b="0" dirty="0">
              <a:latin typeface="Consolas"/>
              <a:cs typeface="Consolas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818836" y="4801716"/>
            <a:ext cx="504056" cy="64807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>
                <a:solidFill>
                  <a:srgbClr val="632523"/>
                </a:solidFill>
              </a:rPr>
              <a:t>P</a:t>
            </a:r>
            <a:endParaRPr lang="zh-CN" altLang="en-US" sz="3600" dirty="0">
              <a:solidFill>
                <a:srgbClr val="632523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3322892" y="4801716"/>
            <a:ext cx="504056" cy="64807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>
                <a:solidFill>
                  <a:srgbClr val="632523"/>
                </a:solidFill>
              </a:rPr>
              <a:t>A</a:t>
            </a:r>
            <a:endParaRPr lang="zh-CN" altLang="en-US" sz="3600" dirty="0">
              <a:solidFill>
                <a:srgbClr val="632523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3826948" y="4801716"/>
            <a:ext cx="504056" cy="64807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>
                <a:solidFill>
                  <a:srgbClr val="632523"/>
                </a:solidFill>
              </a:rPr>
              <a:t>S</a:t>
            </a:r>
            <a:endParaRPr lang="zh-CN" altLang="en-US" sz="3600" dirty="0">
              <a:solidFill>
                <a:srgbClr val="632523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4331004" y="4801716"/>
            <a:ext cx="504056" cy="64807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>
                <a:solidFill>
                  <a:srgbClr val="632523"/>
                </a:solidFill>
              </a:rPr>
              <a:t>S</a:t>
            </a:r>
            <a:endParaRPr lang="zh-CN" altLang="en-US" sz="3600" dirty="0">
              <a:solidFill>
                <a:srgbClr val="632523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835060" y="4801716"/>
            <a:ext cx="504056" cy="64807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>
                <a:solidFill>
                  <a:srgbClr val="FF0000"/>
                </a:solidFill>
              </a:rPr>
              <a:t>w</a:t>
            </a:r>
            <a:endParaRPr lang="zh-CN" altLang="en-US" sz="3600" dirty="0">
              <a:solidFill>
                <a:srgbClr val="FF0000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339116" y="4801716"/>
            <a:ext cx="504056" cy="64807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>
                <a:solidFill>
                  <a:srgbClr val="632523"/>
                </a:solidFill>
              </a:rPr>
              <a:t>O</a:t>
            </a:r>
            <a:endParaRPr lang="zh-CN" altLang="en-US" sz="3600" dirty="0">
              <a:solidFill>
                <a:srgbClr val="632523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5843172" y="4801716"/>
            <a:ext cx="504056" cy="64807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>
                <a:solidFill>
                  <a:srgbClr val="632523"/>
                </a:solidFill>
              </a:rPr>
              <a:t>R</a:t>
            </a:r>
            <a:endParaRPr lang="zh-CN" altLang="en-US" sz="3600" dirty="0">
              <a:solidFill>
                <a:srgbClr val="632523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6347228" y="4801716"/>
            <a:ext cx="504056" cy="64807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>
                <a:solidFill>
                  <a:srgbClr val="632523"/>
                </a:solidFill>
              </a:rPr>
              <a:t>D</a:t>
            </a:r>
            <a:endParaRPr lang="zh-CN" altLang="en-US" sz="3600" dirty="0">
              <a:solidFill>
                <a:srgbClr val="632523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2818836" y="3649588"/>
            <a:ext cx="504056" cy="64807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>
                <a:solidFill>
                  <a:srgbClr val="632523"/>
                </a:solidFill>
              </a:rPr>
              <a:t>P</a:t>
            </a:r>
            <a:endParaRPr lang="zh-CN" altLang="en-US" sz="3600" dirty="0">
              <a:solidFill>
                <a:srgbClr val="632523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3322892" y="3649588"/>
            <a:ext cx="504056" cy="64807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>
                <a:solidFill>
                  <a:srgbClr val="632523"/>
                </a:solidFill>
              </a:rPr>
              <a:t>A</a:t>
            </a:r>
            <a:endParaRPr lang="zh-CN" altLang="en-US" sz="3600" dirty="0">
              <a:solidFill>
                <a:srgbClr val="632523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3826948" y="3649588"/>
            <a:ext cx="504056" cy="64807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>
                <a:solidFill>
                  <a:srgbClr val="632523"/>
                </a:solidFill>
              </a:rPr>
              <a:t>S</a:t>
            </a:r>
            <a:endParaRPr lang="zh-CN" altLang="en-US" sz="3600" dirty="0">
              <a:solidFill>
                <a:srgbClr val="632523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4331004" y="3649588"/>
            <a:ext cx="504056" cy="64807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>
                <a:solidFill>
                  <a:srgbClr val="632523"/>
                </a:solidFill>
              </a:rPr>
              <a:t>S</a:t>
            </a:r>
            <a:endParaRPr lang="zh-CN" altLang="en-US" sz="3600" dirty="0">
              <a:solidFill>
                <a:srgbClr val="632523"/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4835060" y="3649588"/>
            <a:ext cx="504056" cy="64807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>
                <a:solidFill>
                  <a:srgbClr val="632523"/>
                </a:solidFill>
              </a:rPr>
              <a:t>W</a:t>
            </a:r>
            <a:endParaRPr lang="zh-CN" altLang="en-US" sz="3600" dirty="0">
              <a:solidFill>
                <a:srgbClr val="632523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5339116" y="3649588"/>
            <a:ext cx="504056" cy="64807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>
                <a:solidFill>
                  <a:srgbClr val="632523"/>
                </a:solidFill>
              </a:rPr>
              <a:t>O</a:t>
            </a:r>
            <a:endParaRPr lang="zh-CN" altLang="en-US" sz="3600" dirty="0">
              <a:solidFill>
                <a:srgbClr val="632523"/>
              </a:solidFill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5843172" y="3649588"/>
            <a:ext cx="504056" cy="64807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>
                <a:solidFill>
                  <a:srgbClr val="632523"/>
                </a:solidFill>
              </a:rPr>
              <a:t>R</a:t>
            </a:r>
            <a:endParaRPr lang="zh-CN" altLang="en-US" sz="3600" dirty="0">
              <a:solidFill>
                <a:srgbClr val="632523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6347228" y="3649588"/>
            <a:ext cx="504056" cy="64807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>
                <a:solidFill>
                  <a:srgbClr val="632523"/>
                </a:solidFill>
              </a:rPr>
              <a:t>D</a:t>
            </a:r>
            <a:endParaRPr lang="zh-CN" altLang="en-US" sz="3600" dirty="0">
              <a:solidFill>
                <a:srgbClr val="632523"/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1306668" y="3721596"/>
            <a:ext cx="139974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800" dirty="0" err="1">
                <a:solidFill>
                  <a:schemeClr val="accent1">
                    <a:lumMod val="50000"/>
                  </a:schemeClr>
                </a:solidFill>
                <a:cs typeface="Arial Narrow"/>
              </a:rPr>
              <a:t>passwd</a:t>
            </a:r>
            <a:r>
              <a:rPr kumimoji="1" lang="en-US" altLang="zh-CN" sz="2800" dirty="0">
                <a:solidFill>
                  <a:schemeClr val="accent1">
                    <a:lumMod val="50000"/>
                  </a:schemeClr>
                </a:solidFill>
                <a:cs typeface="Arial Narrow"/>
              </a:rPr>
              <a:t>:</a:t>
            </a:r>
            <a:endParaRPr lang="zh-CN" altLang="en-US" sz="2800" dirty="0">
              <a:solidFill>
                <a:schemeClr val="accent1">
                  <a:lumMod val="50000"/>
                </a:schemeClr>
              </a:solidFill>
              <a:cs typeface="Arial Narrow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1306668" y="4860511"/>
            <a:ext cx="141737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err="1">
                <a:solidFill>
                  <a:srgbClr val="254061"/>
                </a:solidFill>
                <a:cs typeface="Arial Narrow"/>
              </a:rPr>
              <a:t>acct.pw</a:t>
            </a:r>
            <a:r>
              <a:rPr lang="en-US" altLang="zh-CN" sz="2800" dirty="0">
                <a:solidFill>
                  <a:srgbClr val="254061"/>
                </a:solidFill>
                <a:cs typeface="Arial Narrow"/>
              </a:rPr>
              <a:t>:</a:t>
            </a:r>
            <a:endParaRPr lang="zh-CN" altLang="en-US" sz="2800" dirty="0">
              <a:solidFill>
                <a:srgbClr val="254061"/>
              </a:solidFill>
              <a:cs typeface="Arial Narrow"/>
            </a:endParaRPr>
          </a:p>
        </p:txBody>
      </p:sp>
      <p:cxnSp>
        <p:nvCxnSpPr>
          <p:cNvPr id="25" name="直线箭头连接符 24"/>
          <p:cNvCxnSpPr>
            <a:stCxn id="14" idx="2"/>
            <a:endCxn id="6" idx="0"/>
          </p:cNvCxnSpPr>
          <p:nvPr/>
        </p:nvCxnSpPr>
        <p:spPr>
          <a:xfrm>
            <a:off x="3070864" y="4297660"/>
            <a:ext cx="0" cy="504056"/>
          </a:xfrm>
          <a:prstGeom prst="straightConnector1">
            <a:avLst/>
          </a:prstGeom>
          <a:ln w="28575" cmpd="sng">
            <a:solidFill>
              <a:schemeClr val="accent1">
                <a:lumMod val="50000"/>
              </a:schemeClr>
            </a:solidFill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直线箭头连接符 25"/>
          <p:cNvCxnSpPr>
            <a:stCxn id="15" idx="2"/>
            <a:endCxn id="7" idx="0"/>
          </p:cNvCxnSpPr>
          <p:nvPr/>
        </p:nvCxnSpPr>
        <p:spPr>
          <a:xfrm>
            <a:off x="3574920" y="4297660"/>
            <a:ext cx="0" cy="504056"/>
          </a:xfrm>
          <a:prstGeom prst="straightConnector1">
            <a:avLst/>
          </a:prstGeom>
          <a:ln w="28575" cmpd="sng">
            <a:solidFill>
              <a:schemeClr val="accent1">
                <a:lumMod val="50000"/>
              </a:schemeClr>
            </a:solidFill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直线箭头连接符 28"/>
          <p:cNvCxnSpPr>
            <a:stCxn id="16" idx="2"/>
            <a:endCxn id="8" idx="0"/>
          </p:cNvCxnSpPr>
          <p:nvPr/>
        </p:nvCxnSpPr>
        <p:spPr>
          <a:xfrm>
            <a:off x="4078976" y="4297660"/>
            <a:ext cx="0" cy="504056"/>
          </a:xfrm>
          <a:prstGeom prst="straightConnector1">
            <a:avLst/>
          </a:prstGeom>
          <a:ln w="28575" cmpd="sng">
            <a:solidFill>
              <a:schemeClr val="accent1">
                <a:lumMod val="50000"/>
              </a:schemeClr>
            </a:solidFill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直线箭头连接符 31"/>
          <p:cNvCxnSpPr>
            <a:stCxn id="17" idx="2"/>
            <a:endCxn id="9" idx="0"/>
          </p:cNvCxnSpPr>
          <p:nvPr/>
        </p:nvCxnSpPr>
        <p:spPr>
          <a:xfrm>
            <a:off x="4583032" y="4297660"/>
            <a:ext cx="0" cy="504056"/>
          </a:xfrm>
          <a:prstGeom prst="straightConnector1">
            <a:avLst/>
          </a:prstGeom>
          <a:ln w="28575" cmpd="sng">
            <a:solidFill>
              <a:schemeClr val="accent1">
                <a:lumMod val="50000"/>
              </a:schemeClr>
            </a:solidFill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直线箭头连接符 34"/>
          <p:cNvCxnSpPr>
            <a:stCxn id="18" idx="2"/>
            <a:endCxn id="10" idx="0"/>
          </p:cNvCxnSpPr>
          <p:nvPr/>
        </p:nvCxnSpPr>
        <p:spPr>
          <a:xfrm>
            <a:off x="5087088" y="4297660"/>
            <a:ext cx="0" cy="504056"/>
          </a:xfrm>
          <a:prstGeom prst="straightConnector1">
            <a:avLst/>
          </a:prstGeom>
          <a:ln w="28575" cmpd="sng">
            <a:solidFill>
              <a:schemeClr val="accent1">
                <a:lumMod val="50000"/>
              </a:schemeClr>
            </a:solidFill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矩形 37"/>
          <p:cNvSpPr/>
          <p:nvPr/>
        </p:nvSpPr>
        <p:spPr>
          <a:xfrm>
            <a:off x="5102098" y="4278496"/>
            <a:ext cx="39145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>
                <a:solidFill>
                  <a:srgbClr val="632523"/>
                </a:solidFill>
                <a:cs typeface="Arial Narrow"/>
              </a:rPr>
              <a:t>X</a:t>
            </a:r>
            <a:endParaRPr lang="zh-CN" altLang="en-US" sz="2800" dirty="0">
              <a:solidFill>
                <a:srgbClr val="632523"/>
              </a:solidFill>
              <a:cs typeface="Arial Narrow"/>
            </a:endParaRPr>
          </a:p>
        </p:txBody>
      </p:sp>
    </p:spTree>
    <p:extLst>
      <p:ext uri="{BB962C8B-B14F-4D97-AF65-F5344CB8AC3E}">
        <p14:creationId xmlns:p14="http://schemas.microsoft.com/office/powerpoint/2010/main" val="285162357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569" y="0"/>
            <a:ext cx="7638861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25335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569" y="0"/>
            <a:ext cx="7638861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67174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569" y="0"/>
            <a:ext cx="7638861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02642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569" y="0"/>
            <a:ext cx="7638861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69090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569" y="0"/>
            <a:ext cx="7638861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56647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569" y="0"/>
            <a:ext cx="7638861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05575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569" y="0"/>
            <a:ext cx="7638861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84162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569" y="0"/>
            <a:ext cx="7638861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0433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569" y="0"/>
            <a:ext cx="7638861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22468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569" y="0"/>
            <a:ext cx="7638861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5871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Problem: Guess One Character at a Time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Guess a password</a:t>
            </a:r>
          </a:p>
          <a:p>
            <a:pPr lvl="1"/>
            <a:r>
              <a:rPr kumimoji="1" lang="en-US" altLang="zh-CN" dirty="0"/>
              <a:t>Allocate password 1 byte away from a page boundary</a:t>
            </a:r>
          </a:p>
          <a:p>
            <a:pPr lvl="1"/>
            <a:r>
              <a:rPr kumimoji="1" lang="en-US" altLang="zh-CN" dirty="0"/>
              <a:t>Page-fault means first char is OK</a:t>
            </a:r>
          </a:p>
          <a:p>
            <a:pPr lvl="1"/>
            <a:r>
              <a:rPr kumimoji="1" lang="en-US" altLang="zh-CN" dirty="0"/>
              <a:t>Example of cross-layer interactions</a:t>
            </a:r>
          </a:p>
          <a:p>
            <a:r>
              <a:rPr kumimoji="1" lang="en-US" altLang="zh-CN" dirty="0"/>
              <a:t>Problem: server has a copy of all passwords</a:t>
            </a:r>
          </a:p>
          <a:p>
            <a:pPr lvl="1"/>
            <a:r>
              <a:rPr lang="en-US" altLang="zh-CN" dirty="0"/>
              <a:t>If adversary exploits buffer overflow, can get a copy of all passwords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7FB38-4DA8-4D40-A1B7-468F17DAFC82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106861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569" y="0"/>
            <a:ext cx="7638861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85618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569" y="0"/>
            <a:ext cx="7638861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50975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569" y="0"/>
            <a:ext cx="7638861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51019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569" y="-22820"/>
            <a:ext cx="7638861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52247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569" y="0"/>
            <a:ext cx="7638861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26071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569" y="0"/>
            <a:ext cx="7638861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12052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569" y="0"/>
            <a:ext cx="7638861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92468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569" y="0"/>
            <a:ext cx="7638861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19580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569" y="0"/>
            <a:ext cx="7638861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21900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569" y="0"/>
            <a:ext cx="7638861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242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AGEoAvjVPqRiXvySsAiw0"/>
</p:tagLst>
</file>

<file path=ppt/theme/theme1.xml><?xml version="1.0" encoding="utf-8"?>
<a:theme xmlns:a="http://schemas.openxmlformats.org/drawingml/2006/main" name="1_Office 主题​​">
  <a:themeElements>
    <a:clrScheme name="Office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BE384B"/>
      </a:accent1>
      <a:accent2>
        <a:srgbClr val="6A868F"/>
      </a:accent2>
      <a:accent3>
        <a:srgbClr val="32788E"/>
      </a:accent3>
      <a:accent4>
        <a:srgbClr val="D6C88B"/>
      </a:accent4>
      <a:accent5>
        <a:srgbClr val="D66E49"/>
      </a:accent5>
      <a:accent6>
        <a:srgbClr val="BFBFBF"/>
      </a:accent6>
      <a:hlink>
        <a:srgbClr val="BE384B"/>
      </a:hlink>
      <a:folHlink>
        <a:srgbClr val="BFBFBF"/>
      </a:folHlink>
    </a:clrScheme>
    <a:fontScheme name="2obzv3wc">
      <a:majorFont>
        <a:latin typeface="Arial" panose="020B0A04020102020204"/>
        <a:ea typeface="微软雅黑"/>
        <a:cs typeface=""/>
      </a:majorFont>
      <a:minorFont>
        <a:latin typeface="Arial" panose="020B0604020202020204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9050">
          <a:solidFill>
            <a:srgbClr val="BE374B"/>
          </a:solidFill>
          <a:tailEnd type="arrow" w="lg" len="lg"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SJTU-Red" id="{D8CCD1CF-4E9C-2949-907F-EF4853CAD992}" vid="{47F94616-763E-7D43-9BB0-722503DC19A3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SJTU-Red</Template>
  <TotalTime>46583</TotalTime>
  <Words>4314</Words>
  <Application>Microsoft Macintosh PowerPoint</Application>
  <PresentationFormat>全屏显示(16:10)</PresentationFormat>
  <Paragraphs>628</Paragraphs>
  <Slides>124</Slides>
  <Notes>16</Notes>
  <HiddenSlides>1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124</vt:i4>
      </vt:variant>
    </vt:vector>
  </HeadingPairs>
  <TitlesOfParts>
    <vt:vector size="136" baseType="lpstr">
      <vt:lpstr>DengXian</vt:lpstr>
      <vt:lpstr>DengXian</vt:lpstr>
      <vt:lpstr>宋体</vt:lpstr>
      <vt:lpstr>ＭＳ Ｐゴシック</vt:lpstr>
      <vt:lpstr>Arial</vt:lpstr>
      <vt:lpstr>Arial Black</vt:lpstr>
      <vt:lpstr>Arial Narrow</vt:lpstr>
      <vt:lpstr>Calibri</vt:lpstr>
      <vt:lpstr>Consolas</vt:lpstr>
      <vt:lpstr>Courier</vt:lpstr>
      <vt:lpstr>Symbol</vt:lpstr>
      <vt:lpstr>1_Office 主题​​</vt:lpstr>
      <vt:lpstr>ROP and CFI</vt:lpstr>
      <vt:lpstr>2 Steps towards Building a More Secure System</vt:lpstr>
      <vt:lpstr>Policy: Goals</vt:lpstr>
      <vt:lpstr>Threat Model: Assumptions</vt:lpstr>
      <vt:lpstr>Authentication: Password</vt:lpstr>
      <vt:lpstr>Authentication: Who Are You?</vt:lpstr>
      <vt:lpstr>Authentication: Password</vt:lpstr>
      <vt:lpstr>An Example: Guessing Password (Tenex)</vt:lpstr>
      <vt:lpstr>Problem: Guess One Character at a Time</vt:lpstr>
      <vt:lpstr>Timing Attack: Guess One Character at a Time</vt:lpstr>
      <vt:lpstr>Timing Attack: Guess One Character at a Time</vt:lpstr>
      <vt:lpstr>Idea: Store Hash of Password</vt:lpstr>
      <vt:lpstr>Store Hash of Password</vt:lpstr>
      <vt:lpstr>Store Hash of Password</vt:lpstr>
      <vt:lpstr>Store Hash of Password</vt:lpstr>
      <vt:lpstr>30 Most Used Passwords in 2022</vt:lpstr>
      <vt:lpstr>Store Hash of Password</vt:lpstr>
      <vt:lpstr>Salting</vt:lpstr>
      <vt:lpstr>Salting</vt:lpstr>
      <vt:lpstr>Bootstrap Authentication</vt:lpstr>
      <vt:lpstr>Session Cookies: Strawman</vt:lpstr>
      <vt:lpstr>Session Cookies: Strawman</vt:lpstr>
      <vt:lpstr>Phishing Attacks</vt:lpstr>
      <vt:lpstr>Key Problem of Password</vt:lpstr>
      <vt:lpstr>Tech 1: challenge-response scheme</vt:lpstr>
      <vt:lpstr>Tech 1: challenge-response scheme</vt:lpstr>
      <vt:lpstr>Tech 2: use passwords to authenticate the server</vt:lpstr>
      <vt:lpstr>Tech 2: use passwords to authenticate the server</vt:lpstr>
      <vt:lpstr>Tech 3: turn offline into online attack</vt:lpstr>
      <vt:lpstr>"Sitekey"</vt:lpstr>
      <vt:lpstr>Tech 3: turn offline into online attack</vt:lpstr>
      <vt:lpstr>Tech 4: Specific password</vt:lpstr>
      <vt:lpstr>Tech 5: one-time passwords</vt:lpstr>
      <vt:lpstr>Tech 5: one-time passwords</vt:lpstr>
      <vt:lpstr>Google's App-specific password</vt:lpstr>
      <vt:lpstr>Tech 6: bind authentication and request authorization</vt:lpstr>
      <vt:lpstr>Tech 7: FIDO: Replace the Password</vt:lpstr>
      <vt:lpstr>PowerPoint 演示文稿</vt:lpstr>
      <vt:lpstr>Three Bindings</vt:lpstr>
      <vt:lpstr>Bootstrapping</vt:lpstr>
      <vt:lpstr>Security Principles </vt:lpstr>
      <vt:lpstr>Principle of Least Privilege</vt:lpstr>
      <vt:lpstr>Least Trust</vt:lpstr>
      <vt:lpstr>Users Make Mistakes</vt:lpstr>
      <vt:lpstr>Cost of Security</vt:lpstr>
      <vt:lpstr>PowerPoint 演示文稿</vt:lpstr>
      <vt:lpstr>PowerPoint 演示文稿</vt:lpstr>
      <vt:lpstr>Review: Stack Buffer Overflow</vt:lpstr>
      <vt:lpstr>Shellcode Sample to Open "/bin/sh" (21 bytes)</vt:lpstr>
      <vt:lpstr>Defense: DEP (Data Execution Prevention)</vt:lpstr>
      <vt:lpstr>Attack: Code Reuse (instead of inject) Attack</vt:lpstr>
      <vt:lpstr>Code Execution – The ROP Way</vt:lpstr>
      <vt:lpstr>Code Execution – The ROP Way</vt:lpstr>
      <vt:lpstr>PowerPoint 演示文稿</vt:lpstr>
      <vt:lpstr>Defense</vt:lpstr>
      <vt:lpstr>ASLR</vt:lpstr>
      <vt:lpstr>Canary</vt:lpstr>
      <vt:lpstr>CFI: Control Flow Integrity</vt:lpstr>
      <vt:lpstr>CFI: Control-Flow Integrity</vt:lpstr>
      <vt:lpstr>CFI Motivation</vt:lpstr>
      <vt:lpstr>CFI Idea</vt:lpstr>
      <vt:lpstr>Branch Types</vt:lpstr>
      <vt:lpstr>CFI: Binary Instrumentation</vt:lpstr>
      <vt:lpstr>CFG Example</vt:lpstr>
      <vt:lpstr>CFI: Control Flow Enforcement</vt:lpstr>
      <vt:lpstr>CFI: Control Flow Enforcement</vt:lpstr>
      <vt:lpstr>CFI: Example of Instrumentation</vt:lpstr>
      <vt:lpstr>CFI: Example of Instrumentation</vt:lpstr>
      <vt:lpstr>CFI: Preventing Circumvention</vt:lpstr>
      <vt:lpstr>Improving CFI Precision</vt:lpstr>
      <vt:lpstr>Improving CFI Precision</vt:lpstr>
      <vt:lpstr>CFI: Security Guarantees</vt:lpstr>
      <vt:lpstr>Possible Execution of Memory</vt:lpstr>
      <vt:lpstr>Blind ROP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 GOT &amp; PLT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Try It!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虚拟机隔离与安全</dc:title>
  <dc:creator>Xia Yubin</dc:creator>
  <cp:lastModifiedBy>Xia Yubin</cp:lastModifiedBy>
  <cp:revision>1634</cp:revision>
  <cp:lastPrinted>2020-03-02T13:38:09Z</cp:lastPrinted>
  <dcterms:created xsi:type="dcterms:W3CDTF">2017-11-24T09:35:45Z</dcterms:created>
  <dcterms:modified xsi:type="dcterms:W3CDTF">2024-12-26T05:54:01Z</dcterms:modified>
</cp:coreProperties>
</file>